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337" r:id="rId2"/>
    <p:sldId id="278" r:id="rId3"/>
    <p:sldId id="316" r:id="rId4"/>
    <p:sldId id="314" r:id="rId5"/>
    <p:sldId id="315" r:id="rId6"/>
    <p:sldId id="289" r:id="rId7"/>
    <p:sldId id="290" r:id="rId8"/>
    <p:sldId id="317" r:id="rId9"/>
    <p:sldId id="291" r:id="rId10"/>
    <p:sldId id="318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ECE"/>
    <a:srgbClr val="CFAFE7"/>
    <a:srgbClr val="703F32"/>
    <a:srgbClr val="8F6050"/>
    <a:srgbClr val="F3B793"/>
    <a:srgbClr val="B07BD7"/>
    <a:srgbClr val="8D42C6"/>
    <a:srgbClr val="4D463D"/>
    <a:srgbClr val="9184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235" autoAdjust="0"/>
  </p:normalViewPr>
  <p:slideViewPr>
    <p:cSldViewPr snapToGrid="0">
      <p:cViewPr varScale="1">
        <p:scale>
          <a:sx n="63" d="100"/>
          <a:sy n="63" d="100"/>
        </p:scale>
        <p:origin x="1020" y="72"/>
      </p:cViewPr>
      <p:guideLst/>
    </p:cSldViewPr>
  </p:slideViewPr>
  <p:outlineViewPr>
    <p:cViewPr>
      <p:scale>
        <a:sx n="33" d="100"/>
        <a:sy n="33" d="100"/>
      </p:scale>
      <p:origin x="0" y="-19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3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2C337-9181-4973-B987-A944F4C4EBC2}" type="datetimeFigureOut">
              <a:rPr lang="ko-KR" altLang="en-US" smtClean="0"/>
              <a:t>2020-09-22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ADC5D-0280-4032-B960-C03944DFD6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735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053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10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38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069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6314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2818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800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5096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36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17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537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18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8426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19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743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3275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20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9074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8830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8475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8979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6512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8965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3656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27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310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275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335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255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54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7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09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8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701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9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213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61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38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53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17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5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37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14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23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6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4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40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074" y="5800759"/>
            <a:ext cx="1605290" cy="850416"/>
          </a:xfrm>
          <a:prstGeom prst="rect">
            <a:avLst/>
          </a:prstGeom>
        </p:spPr>
      </p:pic>
      <p:sp>
        <p:nvSpPr>
          <p:cNvPr id="26" name="텍스트 상자 5">
            <a:extLst>
              <a:ext uri="{FF2B5EF4-FFF2-40B4-BE49-F238E27FC236}">
                <a16:creationId xmlns="" xmlns:a16="http://schemas.microsoft.com/office/drawing/2014/main" id="{DE921CFC-9996-4681-A3FD-850B5F65E930}"/>
              </a:ext>
            </a:extLst>
          </p:cNvPr>
          <p:cNvSpPr txBox="1"/>
          <p:nvPr/>
        </p:nvSpPr>
        <p:spPr>
          <a:xfrm>
            <a:off x="816864" y="1879474"/>
            <a:ext cx="1055827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kumimoji="1" lang="ko-KR" altLang="en-US" sz="8000" dirty="0" smtClean="0">
                <a:solidFill>
                  <a:srgbClr val="703F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듣기 지문</a:t>
            </a:r>
            <a:endParaRPr kumimoji="1" lang="en-US" altLang="ko-KR" sz="8000" dirty="0">
              <a:solidFill>
                <a:srgbClr val="703F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algn="ctr">
              <a:lnSpc>
                <a:spcPct val="150000"/>
              </a:lnSpc>
              <a:defRPr/>
            </a:pPr>
            <a:r>
              <a:rPr lang="ja-JP" altLang="en-US" sz="6000" dirty="0" smtClean="0">
                <a:solidFill>
                  <a:srgbClr val="9184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IZ UDGothic" panose="020B0400000000000000"/>
              </a:rPr>
              <a:t>聞</a:t>
            </a:r>
            <a:r>
              <a:rPr lang="ja-JP" altLang="en-US" sz="6000" dirty="0">
                <a:solidFill>
                  <a:srgbClr val="9184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IZ UDGothic" panose="020B0400000000000000"/>
              </a:rPr>
              <a:t>き取りの問</a:t>
            </a:r>
            <a:r>
              <a:rPr lang="ja-JP" altLang="en-US" sz="6000" dirty="0" smtClean="0">
                <a:solidFill>
                  <a:srgbClr val="9184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IZ UDGothic" panose="020B0400000000000000"/>
              </a:rPr>
              <a:t>題</a:t>
            </a:r>
            <a:endParaRPr kumimoji="1" lang="ko-KR" altLang="en-US" sz="1600" spc="300" dirty="0">
              <a:solidFill>
                <a:srgbClr val="E7E6E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Gothic" panose="020B0400000000000000" pitchFamily="33" charset="-128"/>
              <a:ea typeface="Apple SD Gothic Neo Medium"/>
              <a:cs typeface="Apple SD Gothic Neo Medium" charset="-127"/>
            </a:endParaRPr>
          </a:p>
        </p:txBody>
      </p:sp>
      <p:sp>
        <p:nvSpPr>
          <p:cNvPr id="28" name="텍스트 상자 5">
            <a:extLst>
              <a:ext uri="{FF2B5EF4-FFF2-40B4-BE49-F238E27FC236}">
                <a16:creationId xmlns="" xmlns:a16="http://schemas.microsoft.com/office/drawing/2014/main" id="{F264D9D9-3991-4AD6-A20D-ACCA42CE12DE}"/>
              </a:ext>
            </a:extLst>
          </p:cNvPr>
          <p:cNvSpPr txBox="1"/>
          <p:nvPr/>
        </p:nvSpPr>
        <p:spPr>
          <a:xfrm>
            <a:off x="3808166" y="652871"/>
            <a:ext cx="4308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kumimoji="1" lang="en-US" altLang="ko-KR" sz="2400" b="1" dirty="0">
                <a:solidFill>
                  <a:srgbClr val="8F6050"/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&lt;</a:t>
            </a:r>
            <a:r>
              <a:rPr kumimoji="1" lang="ko-KR" altLang="en-US" sz="2400" b="1" dirty="0" smtClean="0">
                <a:solidFill>
                  <a:srgbClr val="8F6050"/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초급</a:t>
            </a:r>
            <a:r>
              <a:rPr kumimoji="1" lang="en-US" altLang="ko-KR" sz="2400" b="1" dirty="0" smtClean="0">
                <a:solidFill>
                  <a:srgbClr val="8F6050"/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2B&gt;  </a:t>
            </a:r>
            <a:endParaRPr kumimoji="1" lang="en-US" altLang="ko-KR" sz="2400" b="1" dirty="0">
              <a:solidFill>
                <a:srgbClr val="8F6050"/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3955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20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08424" y="1402452"/>
            <a:ext cx="982195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3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 </a:t>
            </a:r>
            <a:r>
              <a:rPr lang="ko-KR" altLang="en-US" sz="2000" dirty="0" smtClean="0"/>
              <a:t>지난 </a:t>
            </a:r>
            <a:r>
              <a:rPr lang="ko-KR" altLang="en-US" sz="2000" dirty="0"/>
              <a:t>주말에 이사를 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새로 이사한 </a:t>
            </a:r>
            <a:r>
              <a:rPr lang="ko-KR" altLang="en-US" sz="2000" dirty="0" smtClean="0"/>
              <a:t>아파트에서는 </a:t>
            </a:r>
            <a:r>
              <a:rPr lang="ko-KR" altLang="en-US" sz="2000" dirty="0"/>
              <a:t>회사까지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30</a:t>
            </a:r>
            <a:r>
              <a:rPr lang="ko-KR" altLang="en-US" sz="2000" dirty="0"/>
              <a:t>분밖에 걸리지 않습니다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이사하기 </a:t>
            </a:r>
            <a:r>
              <a:rPr lang="ko-KR" altLang="en-US" sz="2000" dirty="0" smtClean="0"/>
              <a:t>전에는 </a:t>
            </a:r>
            <a:r>
              <a:rPr lang="en-US" altLang="ko-KR" sz="2000" dirty="0"/>
              <a:t>50</a:t>
            </a:r>
            <a:r>
              <a:rPr lang="ko-KR" altLang="en-US" sz="2000" dirty="0"/>
              <a:t>분쯤 걸렸습니다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그렇지만 </a:t>
            </a:r>
            <a:r>
              <a:rPr lang="ko-KR" altLang="en-US" sz="2000" dirty="0"/>
              <a:t>전에는 집 </a:t>
            </a:r>
            <a:r>
              <a:rPr lang="ko-KR" altLang="en-US" sz="2000" dirty="0" smtClean="0"/>
              <a:t>근처에 친구들이 </a:t>
            </a:r>
            <a:r>
              <a:rPr lang="ko-KR" altLang="en-US" sz="2000" dirty="0"/>
              <a:t>많았는데 지금은 아는 사람이 없습니다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새로 이사한 </a:t>
            </a:r>
            <a:r>
              <a:rPr lang="ko-KR" altLang="en-US" sz="2000" dirty="0"/>
              <a:t>아파트 근처에는 가게가 많아서 시끄럽고 </a:t>
            </a:r>
            <a:r>
              <a:rPr lang="ko-KR" altLang="en-US" sz="2000" dirty="0" smtClean="0"/>
              <a:t>복잡합니다</a:t>
            </a:r>
            <a:r>
              <a:rPr lang="en-US" altLang="ko-KR" sz="2000" dirty="0" smtClean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/>
              <a:t>또 이사한 아파트 뒤에는 공원이 있어서 </a:t>
            </a:r>
            <a:r>
              <a:rPr lang="ko-KR" altLang="en-US" sz="2000" dirty="0" smtClean="0"/>
              <a:t>아침이나 </a:t>
            </a:r>
            <a:r>
              <a:rPr lang="ko-KR" altLang="en-US" sz="2000" dirty="0"/>
              <a:t>저녁에 그곳에서 운동을 할 </a:t>
            </a:r>
            <a:r>
              <a:rPr lang="ko-KR" altLang="en-US" sz="2000" dirty="0" smtClean="0"/>
              <a:t>수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계속 </a:t>
            </a:r>
            <a:r>
              <a:rPr lang="ko-KR" altLang="en-US" sz="2000" dirty="0" smtClean="0"/>
              <a:t>운동을 </a:t>
            </a:r>
            <a:r>
              <a:rPr lang="ko-KR" altLang="en-US" sz="2000" dirty="0"/>
              <a:t>하면 건강해질 것 같습니다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346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21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33624" y="3875594"/>
            <a:ext cx="982195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r>
              <a:rPr kumimoji="1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10</a:t>
            </a:r>
            <a:r>
              <a:rPr lang="ko-KR" altLang="en-US" sz="2000" dirty="0"/>
              <a:t>개월 된 아기한테 선물하려고 하는데 어떤 </a:t>
            </a:r>
            <a:r>
              <a:rPr lang="ko-KR" altLang="en-US" sz="2000" dirty="0" smtClean="0"/>
              <a:t>옷이 좋을까요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아기들한테는 편한 옷이 제일 좋아요</a:t>
            </a:r>
            <a:r>
              <a:rPr lang="en-US" altLang="ko-KR" sz="2000" dirty="0"/>
              <a:t>. </a:t>
            </a:r>
            <a:r>
              <a:rPr lang="ko-KR" altLang="en-US" sz="2000" dirty="0"/>
              <a:t>이거 </a:t>
            </a:r>
            <a:r>
              <a:rPr lang="ko-KR" altLang="en-US" sz="2000" dirty="0" smtClean="0"/>
              <a:t>어떠세요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예쁘네요</a:t>
            </a:r>
            <a:r>
              <a:rPr lang="en-US" altLang="ko-KR" sz="2000" dirty="0"/>
              <a:t>. </a:t>
            </a:r>
            <a:r>
              <a:rPr lang="ko-KR" altLang="en-US" sz="2000" dirty="0"/>
              <a:t>근데 좀 작지 않을까요</a:t>
            </a:r>
            <a:r>
              <a:rPr lang="en-US" altLang="ko-KR" sz="2000" dirty="0"/>
              <a:t>? </a:t>
            </a:r>
            <a:r>
              <a:rPr lang="ko-KR" altLang="en-US" sz="2000" dirty="0"/>
              <a:t>그리고 남자 </a:t>
            </a:r>
            <a:r>
              <a:rPr lang="ko-KR" altLang="en-US" sz="2000" dirty="0" smtClean="0"/>
              <a:t>아기인데 </a:t>
            </a:r>
            <a:r>
              <a:rPr lang="ko-KR" altLang="en-US" sz="2000" dirty="0"/>
              <a:t>파란 색은 없어요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내년까지 입을 수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색깔은 이거 한 </a:t>
            </a:r>
            <a:r>
              <a:rPr lang="ko-KR" altLang="en-US" sz="2000" dirty="0" smtClean="0"/>
              <a:t>가지밖에 </a:t>
            </a:r>
            <a:r>
              <a:rPr lang="ko-KR" altLang="en-US" sz="2000" dirty="0"/>
              <a:t>없는데요</a:t>
            </a:r>
            <a:r>
              <a:rPr lang="en-US" altLang="ko-KR" sz="2000" dirty="0" smtClean="0"/>
              <a:t>.</a:t>
            </a:r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47754" y="1143822"/>
            <a:ext cx="982195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  <a:defRPr/>
            </a:pP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이 바지를 어제 샀는데 바꾸려고 하는데요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왜 그러시는데요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집에서 입어 보니까 허리가 좀 커요</a:t>
            </a:r>
            <a:r>
              <a:rPr lang="en-US" altLang="ko-KR" sz="2000" dirty="0"/>
              <a:t>. </a:t>
            </a:r>
            <a:r>
              <a:rPr lang="ko-KR" altLang="en-US" sz="2000" dirty="0"/>
              <a:t>한 사이즈 </a:t>
            </a:r>
            <a:r>
              <a:rPr lang="ko-KR" altLang="en-US" sz="2000" dirty="0" smtClean="0"/>
              <a:t>작은 </a:t>
            </a:r>
            <a:r>
              <a:rPr lang="ko-KR" altLang="en-US" sz="2000" dirty="0"/>
              <a:t>것으로 주세요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지금 없는데 내일 다시 </a:t>
            </a:r>
            <a:r>
              <a:rPr lang="ko-KR" altLang="en-US" sz="2000" dirty="0" err="1"/>
              <a:t>오시겠어요</a:t>
            </a:r>
            <a:r>
              <a:rPr lang="en-US" altLang="ko-KR" sz="2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0410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21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33624" y="3451938"/>
            <a:ext cx="1057878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4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r>
              <a:rPr kumimoji="1" lang="en-US" altLang="ko-KR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반바지를 사려고요</a:t>
            </a:r>
            <a:r>
              <a:rPr lang="en-US" altLang="ko-KR" sz="2000" dirty="0"/>
              <a:t>? </a:t>
            </a:r>
            <a:r>
              <a:rPr lang="ko-KR" altLang="en-US" sz="2000" dirty="0"/>
              <a:t>보통 때 양복만 입지 </a:t>
            </a:r>
            <a:r>
              <a:rPr lang="ko-KR" altLang="en-US" sz="2000" dirty="0" smtClean="0"/>
              <a:t>않아요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놀러 갈 때 입을 옷이 </a:t>
            </a:r>
            <a:r>
              <a:rPr lang="ko-KR" altLang="en-US" sz="2000" dirty="0" err="1"/>
              <a:t>필요해서요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이 </a:t>
            </a:r>
            <a:r>
              <a:rPr lang="ko-KR" altLang="en-US" sz="2000" dirty="0"/>
              <a:t>바지에 이 </a:t>
            </a:r>
            <a:r>
              <a:rPr lang="ko-KR" altLang="en-US" sz="2000" dirty="0" smtClean="0"/>
              <a:t>노란 </a:t>
            </a:r>
            <a:r>
              <a:rPr lang="ko-KR" altLang="en-US" sz="2000" dirty="0"/>
              <a:t>티셔츠를 입으면 어울릴까요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같이 입으면 예쁠 것 같은데 입고 나와 보세요</a:t>
            </a:r>
            <a:r>
              <a:rPr lang="en-US" altLang="ko-KR" sz="2000" dirty="0"/>
              <a:t>.</a:t>
            </a:r>
          </a:p>
          <a:p>
            <a:pPr lvl="0">
              <a:defRPr/>
            </a:pPr>
            <a:r>
              <a:rPr lang="en-US" altLang="ko-KR" sz="2000" dirty="0" smtClean="0"/>
              <a:t>     (</a:t>
            </a:r>
            <a:r>
              <a:rPr lang="ko-KR" altLang="en-US" sz="2000" dirty="0"/>
              <a:t>잠시 후</a:t>
            </a:r>
            <a:r>
              <a:rPr lang="en-US" altLang="ko-KR" sz="2000" dirty="0"/>
              <a:t>)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어때요</a:t>
            </a:r>
            <a:r>
              <a:rPr lang="en-US" altLang="ko-KR" sz="2000" dirty="0"/>
              <a:t>? </a:t>
            </a:r>
            <a:r>
              <a:rPr lang="ko-KR" altLang="en-US" sz="2000" dirty="0"/>
              <a:t>이상하지 않아요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아니에요</a:t>
            </a:r>
            <a:r>
              <a:rPr lang="en-US" altLang="ko-KR" sz="2000" dirty="0"/>
              <a:t>. </a:t>
            </a:r>
            <a:r>
              <a:rPr lang="ko-KR" altLang="en-US" sz="2000" dirty="0"/>
              <a:t>입으니까 잘 어울려요</a:t>
            </a:r>
            <a:r>
              <a:rPr lang="en-US" altLang="ko-KR" sz="2000" dirty="0"/>
              <a:t>. </a:t>
            </a:r>
            <a:r>
              <a:rPr lang="ko-KR" altLang="en-US" sz="2000" dirty="0"/>
              <a:t>대학생 같아요</a:t>
            </a:r>
            <a:r>
              <a:rPr lang="en-US" altLang="ko-KR" sz="2000" dirty="0"/>
              <a:t>.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33624" y="1017470"/>
            <a:ext cx="982195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3.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9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지난주에 여기서 산 </a:t>
            </a:r>
            <a:r>
              <a:rPr lang="ko-KR" altLang="en-US" sz="2000" dirty="0" err="1"/>
              <a:t>모잔데</a:t>
            </a:r>
            <a:r>
              <a:rPr lang="ko-KR" altLang="en-US" sz="2000" dirty="0"/>
              <a:t> 환불이 될까요</a:t>
            </a:r>
            <a:r>
              <a:rPr lang="en-US" altLang="ko-KR" sz="2000" dirty="0"/>
              <a:t>? </a:t>
            </a:r>
            <a:r>
              <a:rPr lang="ko-KR" altLang="en-US" sz="2000" dirty="0" smtClean="0"/>
              <a:t>영수증도 </a:t>
            </a:r>
            <a:r>
              <a:rPr lang="ko-KR" altLang="en-US" sz="2000" dirty="0"/>
              <a:t>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이건 특별 세일할 때 사신 거라서 환불은 안 </a:t>
            </a:r>
            <a:r>
              <a:rPr lang="ko-KR" altLang="en-US" sz="2000" dirty="0" smtClean="0"/>
              <a:t>되는데요</a:t>
            </a:r>
            <a:r>
              <a:rPr lang="en-US" altLang="ko-KR" sz="2000" dirty="0"/>
              <a:t>. </a:t>
            </a:r>
            <a:r>
              <a:rPr lang="ko-KR" altLang="en-US" sz="2000" dirty="0"/>
              <a:t>예쁜데 왜 그러세요</a:t>
            </a:r>
            <a:r>
              <a:rPr lang="en-US" altLang="ko-KR" sz="2000" dirty="0" smtClean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집에 가서 보니까 이거하고 똑같은 게 집에 </a:t>
            </a:r>
            <a:r>
              <a:rPr lang="ko-KR" altLang="en-US" sz="2000" dirty="0" smtClean="0"/>
              <a:t>있네요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색깔이나 디자인이 여러 가지니까 다른 </a:t>
            </a:r>
            <a:r>
              <a:rPr lang="ko-KR" altLang="en-US" sz="2000" dirty="0" smtClean="0"/>
              <a:t>것으로 </a:t>
            </a:r>
            <a:r>
              <a:rPr lang="ko-KR" altLang="en-US" sz="2000" dirty="0"/>
              <a:t>바꾸세요</a:t>
            </a:r>
            <a:r>
              <a:rPr lang="en-US" altLang="ko-KR" sz="2000" dirty="0"/>
              <a:t>.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252439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22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47754" y="1143822"/>
            <a:ext cx="9821951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  <a:defRPr/>
            </a:pP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/>
              <a:t> </a:t>
            </a:r>
            <a:r>
              <a:rPr lang="ko-KR" altLang="en-US" sz="2000" dirty="0" smtClean="0"/>
              <a:t>  토요일 </a:t>
            </a:r>
            <a:r>
              <a:rPr lang="ko-KR" altLang="en-US" sz="2000" dirty="0"/>
              <a:t>오후에 시간이 있어서 광화문에 있는 큰 </a:t>
            </a:r>
            <a:r>
              <a:rPr lang="ko-KR" altLang="en-US" sz="2000" dirty="0" smtClean="0"/>
              <a:t>서점에 갔습니다</a:t>
            </a:r>
            <a:r>
              <a:rPr lang="en-US" altLang="ko-KR" sz="2000" dirty="0" smtClean="0"/>
              <a:t>.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서점에는 책을 사러 가기도 하지만 혼자 시간을 </a:t>
            </a:r>
            <a:r>
              <a:rPr lang="ko-KR" altLang="en-US" sz="2000" dirty="0"/>
              <a:t>보내고 싶을 때도 갑니다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거기서 </a:t>
            </a:r>
            <a:r>
              <a:rPr lang="ko-KR" altLang="en-US" sz="2000" dirty="0"/>
              <a:t>책도 보고 </a:t>
            </a:r>
            <a:r>
              <a:rPr lang="ko-KR" altLang="en-US" sz="2000" dirty="0" smtClean="0"/>
              <a:t>음악 </a:t>
            </a:r>
            <a:r>
              <a:rPr lang="en-US" altLang="ko-KR" sz="2000" dirty="0"/>
              <a:t>CD</a:t>
            </a:r>
            <a:r>
              <a:rPr lang="ko-KR" altLang="en-US" sz="2000" dirty="0"/>
              <a:t>나 영화 비디오를 살 수도 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토요일 오후라서 </a:t>
            </a:r>
            <a:r>
              <a:rPr lang="ko-KR" altLang="en-US" sz="2000" dirty="0"/>
              <a:t>친구를 만나는 사람들도 많고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아이들을 </a:t>
            </a:r>
            <a:r>
              <a:rPr lang="ko-KR" altLang="en-US" sz="2000" dirty="0"/>
              <a:t>데리고 </a:t>
            </a:r>
            <a:r>
              <a:rPr lang="ko-KR" altLang="en-US" sz="2000" dirty="0" smtClean="0"/>
              <a:t>온 엄마들도 </a:t>
            </a:r>
            <a:r>
              <a:rPr lang="ko-KR" altLang="en-US" sz="2000" dirty="0"/>
              <a:t>많았습니다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저는 </a:t>
            </a:r>
            <a:r>
              <a:rPr lang="ko-KR" altLang="en-US" sz="2000" dirty="0"/>
              <a:t>외국 책을 파는 코너에서 소설책도 보고 </a:t>
            </a:r>
            <a:r>
              <a:rPr lang="ko-KR" altLang="en-US" sz="2000" dirty="0" smtClean="0"/>
              <a:t>잡지도 읽었습니다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들어갈 </a:t>
            </a:r>
            <a:r>
              <a:rPr lang="ko-KR" altLang="en-US" sz="2000" dirty="0"/>
              <a:t>때 오후 </a:t>
            </a:r>
            <a:r>
              <a:rPr lang="en-US" altLang="ko-KR" sz="2000" dirty="0"/>
              <a:t>3</a:t>
            </a:r>
            <a:r>
              <a:rPr lang="ko-KR" altLang="en-US" sz="2000" dirty="0"/>
              <a:t>시였는데 책 한 권을 </a:t>
            </a:r>
            <a:r>
              <a:rPr lang="ko-KR" altLang="en-US" sz="2000" dirty="0" smtClean="0"/>
              <a:t>다 읽으니까 </a:t>
            </a:r>
            <a:r>
              <a:rPr lang="ko-KR" altLang="en-US" sz="2000" dirty="0"/>
              <a:t>시간이 벌써 </a:t>
            </a:r>
            <a:r>
              <a:rPr lang="en-US" altLang="ko-KR" sz="2000" dirty="0"/>
              <a:t>7</a:t>
            </a:r>
            <a:r>
              <a:rPr lang="ko-KR" altLang="en-US" sz="2000" dirty="0"/>
              <a:t>시였습니다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7</a:t>
            </a:r>
            <a:r>
              <a:rPr lang="ko-KR" altLang="en-US" sz="2000" dirty="0"/>
              <a:t>시 반에 </a:t>
            </a:r>
            <a:r>
              <a:rPr lang="ko-KR" altLang="en-US" sz="2000" dirty="0" smtClean="0"/>
              <a:t>종로에서 친구와 </a:t>
            </a:r>
            <a:r>
              <a:rPr lang="ko-KR" altLang="en-US" sz="2000" dirty="0"/>
              <a:t>약속이 있었기 때문에 저는 서점에서 </a:t>
            </a:r>
            <a:r>
              <a:rPr lang="ko-KR" altLang="en-US" sz="2000" dirty="0" smtClean="0"/>
              <a:t>나왔습니다</a:t>
            </a:r>
            <a:r>
              <a:rPr lang="en-US" altLang="ko-KR" sz="2000" dirty="0" smtClean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/>
              <a:t>여러분도 시간이 있을 때 서점에 가 보세요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심심하지 </a:t>
            </a:r>
            <a:r>
              <a:rPr lang="ko-KR" altLang="en-US" sz="2000" dirty="0"/>
              <a:t>않게 시간을 보낼 수 있을 겁니다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616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23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37922" y="1347251"/>
            <a:ext cx="982195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  <a:defRPr/>
            </a:pP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머리 모양이 달라졌네요</a:t>
            </a:r>
            <a:r>
              <a:rPr lang="en-US" altLang="ko-KR" sz="2000" dirty="0"/>
              <a:t>!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어때요</a:t>
            </a:r>
            <a:r>
              <a:rPr lang="en-US" altLang="ko-KR" sz="2000" dirty="0"/>
              <a:t>? </a:t>
            </a:r>
            <a:r>
              <a:rPr lang="ko-KR" altLang="en-US" sz="2000" dirty="0"/>
              <a:t>갑자기 머리가 짧아지니까 기분이 </a:t>
            </a:r>
            <a:r>
              <a:rPr lang="ko-KR" altLang="en-US" sz="2000" dirty="0" smtClean="0"/>
              <a:t>이상해요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좋은데요</a:t>
            </a:r>
            <a:r>
              <a:rPr lang="en-US" altLang="ko-KR" sz="2000" dirty="0"/>
              <a:t>. </a:t>
            </a:r>
            <a:r>
              <a:rPr lang="ko-KR" altLang="en-US" sz="2000" dirty="0"/>
              <a:t>그런데 왜 갑자기 머리 모양을 </a:t>
            </a:r>
            <a:r>
              <a:rPr lang="ko-KR" altLang="en-US" sz="2000" dirty="0" smtClean="0"/>
              <a:t>바꿨어요</a:t>
            </a:r>
            <a:r>
              <a:rPr lang="en-US" altLang="ko-KR" sz="2000" dirty="0"/>
              <a:t>? </a:t>
            </a:r>
            <a:r>
              <a:rPr lang="ko-KR" altLang="en-US" sz="2000" dirty="0"/>
              <a:t>무슨 일이 있어요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아뇨</a:t>
            </a:r>
            <a:r>
              <a:rPr lang="en-US" altLang="ko-KR" sz="2000" dirty="0"/>
              <a:t>, </a:t>
            </a:r>
            <a:r>
              <a:rPr lang="ko-KR" altLang="en-US" sz="2000" dirty="0"/>
              <a:t>그냥 긴 머리를 너무 오랫동안 해서 바꿔 </a:t>
            </a:r>
            <a:r>
              <a:rPr lang="ko-KR" altLang="en-US" sz="2000" dirty="0" smtClean="0"/>
              <a:t>보고 </a:t>
            </a:r>
            <a:r>
              <a:rPr lang="ko-KR" altLang="en-US" sz="2000" dirty="0"/>
              <a:t>싶었어요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여자들이 보통 남자 친구하고 헤어지면 머리를 </a:t>
            </a:r>
            <a:r>
              <a:rPr lang="ko-KR" altLang="en-US" sz="2000" dirty="0" smtClean="0"/>
              <a:t>자르지 </a:t>
            </a:r>
            <a:r>
              <a:rPr lang="ko-KR" altLang="en-US" sz="2000" dirty="0"/>
              <a:t>않아요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전 그런 거 아닌데요</a:t>
            </a:r>
            <a:r>
              <a:rPr lang="en-US" altLang="ko-KR" sz="2000" dirty="0"/>
              <a:t>.</a:t>
            </a:r>
            <a:r>
              <a:rPr lang="ko-KR" altLang="en-US" sz="2000" dirty="0" smtClean="0"/>
              <a:t>요   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294569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23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67419" y="1357083"/>
            <a:ext cx="982195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맞지 않는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브래드 씨</a:t>
            </a:r>
            <a:r>
              <a:rPr lang="en-US" altLang="ko-KR" sz="2000" dirty="0"/>
              <a:t>, </a:t>
            </a:r>
            <a:r>
              <a:rPr lang="ko-KR" altLang="en-US" sz="2000" dirty="0"/>
              <a:t>아까 이리나 씨를 만나지 않았어요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같이 차 한잔 마시고 좀 전에 헤어졌는데요</a:t>
            </a:r>
            <a:r>
              <a:rPr lang="en-US" altLang="ko-KR" sz="2000" dirty="0"/>
              <a:t>. </a:t>
            </a:r>
            <a:r>
              <a:rPr lang="ko-KR" altLang="en-US" sz="2000" dirty="0"/>
              <a:t>왜 </a:t>
            </a:r>
            <a:r>
              <a:rPr lang="ko-KR" altLang="en-US" sz="2000" dirty="0" smtClean="0"/>
              <a:t>그러세요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할 이야기가 있는데 핸드폰을 받지 않네요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집으로 해도 </a:t>
            </a:r>
            <a:r>
              <a:rPr lang="ko-KR" altLang="en-US" sz="2000" dirty="0"/>
              <a:t>안 받고요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이리나 씨가 오늘 핸드폰을 안 가져온 것 같았어요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그래요</a:t>
            </a:r>
            <a:r>
              <a:rPr lang="en-US" altLang="ko-KR" sz="2000" dirty="0"/>
              <a:t>? </a:t>
            </a:r>
            <a:r>
              <a:rPr lang="ko-KR" altLang="en-US" sz="2000" dirty="0"/>
              <a:t>바로 집으로 갔을까요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집에 가는 버스 탔으니까 한 시간 후쯤 전화해 </a:t>
            </a:r>
            <a:r>
              <a:rPr lang="ko-KR" altLang="en-US" sz="2000" dirty="0" smtClean="0"/>
              <a:t>보시면 </a:t>
            </a:r>
            <a:r>
              <a:rPr lang="ko-KR" altLang="en-US" sz="2000" dirty="0"/>
              <a:t>통화할 수 있을 거예요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053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327662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24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33624" y="3843727"/>
            <a:ext cx="982195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r>
              <a:rPr kumimoji="1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내일 날씨가 좋을 것 같은데 놀러 안 가세요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남산에 가 본 적이 없어서 가 보고 싶어요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야마다 </a:t>
            </a:r>
            <a:r>
              <a:rPr lang="ko-KR" altLang="en-US" sz="2000" dirty="0" err="1" smtClean="0"/>
              <a:t>씨는요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친구가 롯데월드에 가 보고 싶어해서 같이 </a:t>
            </a:r>
            <a:r>
              <a:rPr lang="ko-KR" altLang="en-US" sz="2000" dirty="0" smtClean="0"/>
              <a:t>가려고 </a:t>
            </a:r>
            <a:r>
              <a:rPr lang="ko-KR" altLang="en-US" sz="2000" dirty="0"/>
              <a:t>해요</a:t>
            </a:r>
            <a:r>
              <a:rPr lang="en-US" altLang="ko-KR" sz="2000" dirty="0"/>
              <a:t>.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33624" y="1330634"/>
            <a:ext cx="982195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  <a:defRPr/>
            </a:pP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한국말에서 뭐가 제일 어려워요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발음하고 듣기가 어려워요</a:t>
            </a:r>
            <a:r>
              <a:rPr lang="en-US" altLang="ko-KR" sz="2000" dirty="0"/>
              <a:t>. </a:t>
            </a:r>
            <a:r>
              <a:rPr lang="ko-KR" altLang="en-US" sz="2000" dirty="0"/>
              <a:t>제니 </a:t>
            </a:r>
            <a:r>
              <a:rPr lang="ko-KR" altLang="en-US" sz="2000" dirty="0" err="1"/>
              <a:t>씨는요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전 단어를 많이 몰라서 말하기가 제일 어려운 </a:t>
            </a:r>
            <a:r>
              <a:rPr lang="ko-KR" altLang="en-US" sz="2000" dirty="0" smtClean="0"/>
              <a:t>것 같아요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32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327662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24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33624" y="3680634"/>
            <a:ext cx="982195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4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r>
              <a:rPr kumimoji="1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상우 씨는 노래방에 가면 어떤 노래를 잘 </a:t>
            </a:r>
            <a:r>
              <a:rPr lang="ko-KR" altLang="en-US" sz="2000" dirty="0" smtClean="0"/>
              <a:t>부르세요</a:t>
            </a:r>
            <a:r>
              <a:rPr lang="en-US" altLang="ko-KR" sz="2000" dirty="0" smtClean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전 노래를 못해서 노래 잘하는 사람이 부러워요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민지 </a:t>
            </a:r>
            <a:r>
              <a:rPr lang="ko-KR" altLang="en-US" sz="2000" dirty="0"/>
              <a:t>씨는 노래 잘하니까 좋겠어요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제가요</a:t>
            </a:r>
            <a:r>
              <a:rPr lang="en-US" altLang="ko-KR" sz="2000" dirty="0"/>
              <a:t>? </a:t>
            </a:r>
            <a:r>
              <a:rPr lang="ko-KR" altLang="en-US" sz="2000" dirty="0"/>
              <a:t>전 그냥 노래 부르는 게 좋아요</a:t>
            </a:r>
            <a:r>
              <a:rPr lang="en-US" altLang="ko-KR" sz="2000" dirty="0" smtClean="0"/>
              <a:t>.</a:t>
            </a:r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33624" y="1330634"/>
            <a:ext cx="982195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3.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영화가 너무 무섭네요</a:t>
            </a:r>
            <a:r>
              <a:rPr lang="en-US" altLang="ko-KR" sz="2000" dirty="0"/>
              <a:t>. </a:t>
            </a:r>
            <a:r>
              <a:rPr lang="ko-KR" altLang="en-US" sz="2000" dirty="0"/>
              <a:t>무서워서 잘 보지 </a:t>
            </a:r>
            <a:r>
              <a:rPr lang="ko-KR" altLang="en-US" sz="2000" dirty="0" smtClean="0"/>
              <a:t>못했어요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그랬어요</a:t>
            </a:r>
            <a:r>
              <a:rPr lang="en-US" altLang="ko-KR" sz="2000" dirty="0"/>
              <a:t>? </a:t>
            </a:r>
            <a:r>
              <a:rPr lang="ko-KR" altLang="en-US" sz="2000" dirty="0"/>
              <a:t>난 재미있었는데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난 이런 분위기의 영화는 싫어요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987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327662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25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33623" y="1300651"/>
            <a:ext cx="982195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이어지는 대답을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(</a:t>
            </a:r>
            <a:r>
              <a:rPr lang="en-US" altLang="ko-KR" sz="2000" dirty="0"/>
              <a:t>1)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졸업 축하해요</a:t>
            </a:r>
            <a:r>
              <a:rPr lang="en-US" altLang="ko-KR" sz="2000" dirty="0"/>
              <a:t>. </a:t>
            </a:r>
            <a:r>
              <a:rPr lang="ko-KR" altLang="en-US" sz="2000" dirty="0"/>
              <a:t>유학 준비는 잘돼요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고맙습니다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요즘 학교를 알아보는 중이에요</a:t>
            </a:r>
            <a:r>
              <a:rPr lang="en-US" altLang="ko-KR" sz="2000" dirty="0" smtClean="0"/>
              <a:t>.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   </a:t>
            </a:r>
            <a:r>
              <a:rPr lang="ko-KR" altLang="en-US" sz="2000" dirty="0" smtClean="0"/>
              <a:t>가을에 </a:t>
            </a:r>
            <a:r>
              <a:rPr lang="ko-KR" altLang="en-US" sz="2000" dirty="0"/>
              <a:t>미국으로 갈 생각이에요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미국에서는 무슨 공부를 할 건데요</a:t>
            </a:r>
            <a:r>
              <a:rPr lang="en-US" altLang="ko-KR" sz="2000" dirty="0"/>
              <a:t>?</a:t>
            </a:r>
            <a:r>
              <a:rPr lang="ko-KR" altLang="en-US" sz="2000" dirty="0" smtClean="0"/>
              <a:t> </a:t>
            </a:r>
            <a:endParaRPr lang="en-US" altLang="ko-KR" sz="2000" dirty="0"/>
          </a:p>
          <a:p>
            <a:pPr lvl="0">
              <a:lnSpc>
                <a:spcPct val="150000"/>
              </a:lnSpc>
              <a:defRPr/>
            </a:pP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  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2)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지영 씨</a:t>
            </a:r>
            <a:r>
              <a:rPr lang="en-US" altLang="ko-KR" sz="2000" dirty="0"/>
              <a:t>, </a:t>
            </a:r>
            <a:r>
              <a:rPr lang="ko-KR" altLang="en-US" sz="2000" dirty="0"/>
              <a:t>회사에 취직하는 건 어떻게 됐어요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지난번에 면접 본 회사에서 연락이 왔어요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그 회사에 </a:t>
            </a:r>
            <a:r>
              <a:rPr lang="ko-KR" altLang="en-US" sz="2000" dirty="0"/>
              <a:t>다닐 생각이에요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오랫동안 고생했는데 정말 잘됐어요</a:t>
            </a:r>
            <a:r>
              <a:rPr lang="en-US" altLang="ko-KR" sz="2000" dirty="0"/>
              <a:t>. </a:t>
            </a:r>
            <a:r>
              <a:rPr lang="ko-KR" altLang="en-US" sz="2000" dirty="0"/>
              <a:t>축하해요</a:t>
            </a:r>
            <a:r>
              <a:rPr lang="en-US" altLang="ko-KR" sz="2000" dirty="0"/>
              <a:t>.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80051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327662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25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43455" y="1057422"/>
            <a:ext cx="9821951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ea typeface="Apple SD Gothic Neo Medium" charset="-127"/>
              </a:rPr>
              <a:t>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ea typeface="Apple SD Gothic Neo Medium" charset="-127"/>
              </a:rPr>
              <a:t> </a:t>
            </a:r>
            <a:r>
              <a:rPr lang="ko-KR" altLang="en-US" sz="2000" dirty="0" smtClean="0"/>
              <a:t> </a:t>
            </a:r>
            <a:r>
              <a:rPr lang="en-US" altLang="ko-KR" sz="2000" dirty="0"/>
              <a:t>(3)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리차드 씨</a:t>
            </a:r>
            <a:r>
              <a:rPr lang="en-US" altLang="ko-KR" sz="2000" dirty="0"/>
              <a:t>, </a:t>
            </a:r>
            <a:r>
              <a:rPr lang="ko-KR" altLang="en-US" sz="2000" dirty="0"/>
              <a:t>이번 달에 </a:t>
            </a:r>
            <a:r>
              <a:rPr lang="en-US" altLang="ko-KR" sz="2000" dirty="0"/>
              <a:t>6</a:t>
            </a:r>
            <a:r>
              <a:rPr lang="ko-KR" altLang="en-US" sz="2000" dirty="0"/>
              <a:t>급이 끝나니까 </a:t>
            </a:r>
            <a:r>
              <a:rPr lang="ko-KR" altLang="en-US" sz="2000" dirty="0" smtClean="0"/>
              <a:t>졸업이지요</a:t>
            </a:r>
            <a:r>
              <a:rPr lang="en-US" altLang="ko-KR" sz="2000" dirty="0"/>
              <a:t>? </a:t>
            </a:r>
            <a:r>
              <a:rPr lang="ko-KR" altLang="en-US" sz="2000" dirty="0"/>
              <a:t>축하해요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고맙습니다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선생님 </a:t>
            </a:r>
            <a:r>
              <a:rPr lang="ko-KR" altLang="en-US" sz="2000" dirty="0" err="1"/>
              <a:t>덕분이에요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   </a:t>
            </a:r>
            <a:r>
              <a:rPr lang="ko-KR" altLang="en-US" sz="2000" dirty="0" smtClean="0"/>
              <a:t>그런데 </a:t>
            </a:r>
            <a:r>
              <a:rPr lang="en-US" altLang="ko-KR" sz="2000" dirty="0"/>
              <a:t>6</a:t>
            </a:r>
            <a:r>
              <a:rPr lang="ko-KR" altLang="en-US" sz="2000" dirty="0" smtClean="0"/>
              <a:t>급은 좀 </a:t>
            </a:r>
            <a:r>
              <a:rPr lang="ko-KR" altLang="en-US" sz="2000" dirty="0"/>
              <a:t>어려웠으니까 한 번 더 배울 생각이에요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그래요</a:t>
            </a:r>
            <a:r>
              <a:rPr lang="en-US" altLang="ko-KR" sz="2000" dirty="0"/>
              <a:t>? </a:t>
            </a:r>
            <a:r>
              <a:rPr lang="ko-KR" altLang="en-US" sz="2000" dirty="0"/>
              <a:t>다음 달에 바로 신청해서 들을 거예요</a:t>
            </a:r>
            <a:r>
              <a:rPr lang="en-US" altLang="ko-KR" sz="2000" dirty="0"/>
              <a:t>?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1000" dirty="0"/>
              <a:t>  </a:t>
            </a:r>
            <a:r>
              <a:rPr lang="en-US" altLang="ko-KR" sz="1000" dirty="0" smtClean="0"/>
              <a:t>  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(4</a:t>
            </a:r>
            <a:r>
              <a:rPr lang="en-US" altLang="ko-KR" sz="2000" dirty="0"/>
              <a:t>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아드님이 대학 시험을 봤지요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어제 합격자를 발표했는데 우리 아이가 </a:t>
            </a:r>
            <a:r>
              <a:rPr lang="ko-KR" altLang="en-US" sz="2000" dirty="0" smtClean="0"/>
              <a:t>합격했어요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그래요</a:t>
            </a:r>
            <a:r>
              <a:rPr lang="en-US" altLang="ko-KR" sz="2000" dirty="0"/>
              <a:t>? </a:t>
            </a:r>
            <a:r>
              <a:rPr lang="ko-KR" altLang="en-US" sz="2000" dirty="0" err="1"/>
              <a:t>축하드려요</a:t>
            </a:r>
            <a:r>
              <a:rPr lang="en-US" altLang="ko-KR" sz="2000" dirty="0"/>
              <a:t>. </a:t>
            </a:r>
            <a:r>
              <a:rPr lang="ko-KR" altLang="en-US" sz="2000" dirty="0"/>
              <a:t>정말 잘됐어요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1000" dirty="0" smtClean="0"/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(</a:t>
            </a:r>
            <a:r>
              <a:rPr lang="en-US" altLang="ko-KR" sz="2000" dirty="0"/>
              <a:t>5)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야마다 씨</a:t>
            </a:r>
            <a:r>
              <a:rPr lang="en-US" altLang="ko-KR" sz="2000" dirty="0"/>
              <a:t>, </a:t>
            </a:r>
            <a:r>
              <a:rPr lang="ko-KR" altLang="en-US" sz="2000" dirty="0"/>
              <a:t>조금 늦었지만 생일 축하해요</a:t>
            </a:r>
            <a:r>
              <a:rPr lang="en-US" altLang="ko-KR" sz="2000" dirty="0"/>
              <a:t>! </a:t>
            </a:r>
            <a:r>
              <a:rPr lang="ko-KR" altLang="en-US" sz="2000" dirty="0" smtClean="0"/>
              <a:t>이거 선물이에요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제 생일을 어떻게 아셨어요</a:t>
            </a:r>
            <a:r>
              <a:rPr lang="en-US" altLang="ko-KR" sz="2000" dirty="0"/>
              <a:t>? </a:t>
            </a:r>
            <a:r>
              <a:rPr lang="ko-KR" altLang="en-US" sz="2000" dirty="0"/>
              <a:t>감사합니다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야마다 씨에게 잘 어울릴 것 같은 모자가 </a:t>
            </a:r>
            <a:r>
              <a:rPr lang="ko-KR" altLang="en-US" sz="2000" dirty="0" smtClean="0"/>
              <a:t>있어서 </a:t>
            </a:r>
            <a:r>
              <a:rPr lang="ko-KR" altLang="en-US" sz="2000" dirty="0"/>
              <a:t>샀어요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84452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16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954348" y="1111592"/>
            <a:ext cx="982195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marL="457200" marR="0" lvl="0" indent="-45720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 </a:t>
            </a:r>
            <a:r>
              <a:rPr lang="en-US" altLang="ko-KR" sz="2000" dirty="0"/>
              <a:t>(1)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오늘 저녁에 시간 있어요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오늘은 좀</a:t>
            </a:r>
            <a:r>
              <a:rPr lang="en-US" altLang="ko-KR" sz="2000" dirty="0"/>
              <a:t>……. </a:t>
            </a:r>
            <a:r>
              <a:rPr lang="ko-KR" altLang="en-US" sz="2000" dirty="0"/>
              <a:t>한국어학원에 가야 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한국말 공부를 열심히 하시네요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아니에요</a:t>
            </a:r>
            <a:r>
              <a:rPr lang="en-US" altLang="ko-KR" sz="2000" dirty="0"/>
              <a:t>. </a:t>
            </a:r>
            <a:r>
              <a:rPr lang="ko-KR" altLang="en-US" sz="2000" dirty="0"/>
              <a:t>재미있어서 취미로 하고 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(</a:t>
            </a:r>
            <a:r>
              <a:rPr lang="en-US" altLang="ko-KR" sz="2000" dirty="0"/>
              <a:t>2)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기타를 잘 </a:t>
            </a:r>
            <a:r>
              <a:rPr lang="ko-KR" altLang="en-US" sz="2000" dirty="0" err="1"/>
              <a:t>치시네요</a:t>
            </a:r>
            <a:r>
              <a:rPr lang="en-US" altLang="ko-KR" sz="2000" dirty="0"/>
              <a:t>. </a:t>
            </a:r>
            <a:r>
              <a:rPr lang="ko-KR" altLang="en-US" sz="2000" dirty="0"/>
              <a:t>언제부터 기타를 </a:t>
            </a:r>
            <a:r>
              <a:rPr lang="ko-KR" altLang="en-US" sz="2000" dirty="0" smtClean="0"/>
              <a:t>치셨어요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고등학생 때부터 치기 시작했어요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음악을 </a:t>
            </a:r>
            <a:r>
              <a:rPr lang="ko-KR" altLang="en-US" sz="2000" dirty="0" smtClean="0"/>
              <a:t>좋아해서요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저도 초등학교에 다니는 동안 계속 </a:t>
            </a:r>
            <a:r>
              <a:rPr lang="ko-KR" altLang="en-US" sz="2000" dirty="0" smtClean="0"/>
              <a:t>피아노를 배웠는데</a:t>
            </a:r>
            <a:r>
              <a:rPr lang="en-US" altLang="ko-KR" sz="2000" dirty="0"/>
              <a:t>…….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잘 치시겠네요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아니에요</a:t>
            </a:r>
            <a:r>
              <a:rPr lang="en-US" altLang="ko-KR" sz="2000" dirty="0"/>
              <a:t>. </a:t>
            </a:r>
            <a:r>
              <a:rPr lang="ko-KR" altLang="en-US" sz="2000" dirty="0"/>
              <a:t>그 후에 치지 않아서 이제는 잘 </a:t>
            </a:r>
            <a:r>
              <a:rPr lang="ko-KR" altLang="en-US" sz="2000" dirty="0" smtClean="0"/>
              <a:t>못 쳐요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83502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26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33624" y="4016075"/>
            <a:ext cx="1057878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r>
              <a:rPr kumimoji="1" lang="en-US" altLang="ko-KR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저</a:t>
            </a:r>
            <a:r>
              <a:rPr lang="en-US" altLang="ko-KR" sz="2000" dirty="0"/>
              <a:t>, </a:t>
            </a:r>
            <a:r>
              <a:rPr lang="ko-KR" altLang="en-US" sz="2000" dirty="0"/>
              <a:t>미리 약속을 한 건 아닌데 김 과장님 계시면 </a:t>
            </a:r>
            <a:r>
              <a:rPr lang="ko-KR" altLang="en-US" sz="2000" dirty="0" smtClean="0"/>
              <a:t>뵙고 </a:t>
            </a:r>
            <a:r>
              <a:rPr lang="ko-KR" altLang="en-US" sz="2000" dirty="0"/>
              <a:t>싶은데요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과장님은 지금 회의 </a:t>
            </a:r>
            <a:r>
              <a:rPr lang="ko-KR" altLang="en-US" sz="2000" dirty="0" err="1"/>
              <a:t>중이신데요</a:t>
            </a:r>
            <a:r>
              <a:rPr lang="en-US" altLang="ko-KR" sz="2000" dirty="0"/>
              <a:t>. 10</a:t>
            </a:r>
            <a:r>
              <a:rPr lang="ko-KR" altLang="en-US" sz="2000" dirty="0"/>
              <a:t>분 후에는 </a:t>
            </a:r>
            <a:r>
              <a:rPr lang="ko-KR" altLang="en-US" sz="2000" dirty="0" smtClean="0"/>
              <a:t>끝날 것 </a:t>
            </a:r>
            <a:r>
              <a:rPr lang="ko-KR" altLang="en-US" sz="2000" dirty="0"/>
              <a:t>같습니다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여기에서 기다려도 될까요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그렇게 하세요</a:t>
            </a:r>
            <a:r>
              <a:rPr lang="en-US" altLang="ko-KR" sz="2000" dirty="0"/>
              <a:t>. </a:t>
            </a:r>
            <a:r>
              <a:rPr lang="ko-KR" altLang="en-US" sz="2000" dirty="0"/>
              <a:t>회의가 끝나면 </a:t>
            </a:r>
            <a:r>
              <a:rPr lang="ko-KR" altLang="en-US" sz="2000" dirty="0" smtClean="0"/>
              <a:t>말씀드리겠습니다</a:t>
            </a:r>
            <a:r>
              <a:rPr lang="en-US" altLang="ko-KR" sz="2000" dirty="0"/>
              <a:t>.</a:t>
            </a:r>
            <a:endParaRPr lang="en-US" altLang="ko-KR" sz="2000" dirty="0" smtClean="0"/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33624" y="1017470"/>
            <a:ext cx="982195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1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자리를 안내해 드리겠습니다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저쪽입니다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앞에 빈자리가 많이 있는데 앉아도 됩니까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죄송합니다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다른 자리에 앉으시면 안 되는데요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사진은 찍어도 될까요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공연 중에는 안 되고요</a:t>
            </a:r>
            <a:r>
              <a:rPr lang="en-US" altLang="ko-KR" sz="2000" dirty="0"/>
              <a:t>, </a:t>
            </a:r>
            <a:r>
              <a:rPr lang="ko-KR" altLang="en-US" sz="2000" dirty="0"/>
              <a:t>끝난 후에 배우들과 </a:t>
            </a:r>
            <a:r>
              <a:rPr lang="ko-KR" altLang="en-US" sz="2000" dirty="0" smtClean="0"/>
              <a:t>찍으실 </a:t>
            </a:r>
            <a:r>
              <a:rPr lang="ko-KR" altLang="en-US" sz="2000" dirty="0"/>
              <a:t>수 있습니다</a:t>
            </a:r>
            <a:r>
              <a:rPr lang="en-US" altLang="ko-KR" sz="2000" dirty="0"/>
              <a:t>.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27657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26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63121" y="1292773"/>
            <a:ext cx="982195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3.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</a:t>
            </a:r>
            <a:r>
              <a:rPr lang="en-US" altLang="ko-KR" sz="2000" dirty="0"/>
              <a:t>: </a:t>
            </a:r>
            <a:r>
              <a:rPr lang="ko-KR" altLang="en-US" sz="2000" dirty="0"/>
              <a:t>모두 </a:t>
            </a:r>
            <a:r>
              <a:rPr lang="en-US" altLang="ko-KR" sz="2000" dirty="0"/>
              <a:t>390,000</a:t>
            </a:r>
            <a:r>
              <a:rPr lang="ko-KR" altLang="en-US" sz="2000" dirty="0"/>
              <a:t>원입니다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제가 지금 십만 원밖에 없는데 십만 원만 </a:t>
            </a:r>
            <a:r>
              <a:rPr lang="ko-KR" altLang="en-US" sz="2000" dirty="0" smtClean="0"/>
              <a:t>현금으로 내고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290,000</a:t>
            </a:r>
            <a:r>
              <a:rPr lang="ko-KR" altLang="en-US" sz="2000" dirty="0"/>
              <a:t>원은 카드로 계산하면 안 될까요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그렇게 하셔도 됩니다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감사합니다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여기 십만 원하고 </a:t>
            </a:r>
            <a:r>
              <a:rPr lang="ko-KR" altLang="en-US" sz="2000" dirty="0" err="1"/>
              <a:t>카드요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05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78502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27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81401" y="1315049"/>
            <a:ext cx="9821951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(</a:t>
            </a:r>
            <a:r>
              <a:rPr lang="en-US" altLang="ko-KR" sz="2000" dirty="0"/>
              <a:t>1)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지금 사는 집이 어때요</a:t>
            </a:r>
            <a:r>
              <a:rPr lang="en-US" altLang="ko-KR" sz="2000" dirty="0"/>
              <a:t>? </a:t>
            </a:r>
            <a:r>
              <a:rPr lang="ko-KR" altLang="en-US" sz="2000" dirty="0"/>
              <a:t>겨울에 춥지 않아요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그렇지는 않은데 방이 좀 넓었으면 좋겠어요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혼자 사는데 그 정도면 괜찮지 않아요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친구들을 초대하고 싶어도 방이 좁으니까 </a:t>
            </a:r>
            <a:r>
              <a:rPr lang="ko-KR" altLang="en-US" sz="2000" dirty="0" smtClean="0"/>
              <a:t>초대할 </a:t>
            </a:r>
            <a:r>
              <a:rPr lang="ko-KR" altLang="en-US" sz="2000" dirty="0"/>
              <a:t>수가 없어요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내일이 시험인데 시간이 없어서 공부를 </a:t>
            </a:r>
            <a:r>
              <a:rPr lang="ko-KR" altLang="en-US" sz="2000" dirty="0" smtClean="0"/>
              <a:t>못했어요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남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저도요</a:t>
            </a:r>
            <a:r>
              <a:rPr lang="en-US" altLang="ko-KR" sz="2000" dirty="0"/>
              <a:t>. </a:t>
            </a:r>
            <a:r>
              <a:rPr lang="ko-KR" altLang="en-US" sz="2000" dirty="0"/>
              <a:t>요즘 바빠서 공부할 시간이 없었어요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문제가 너무 어렵지 않았으면 좋겠어요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   </a:t>
            </a:r>
            <a:r>
              <a:rPr lang="ko-KR" altLang="en-US" sz="2000" dirty="0" smtClean="0"/>
              <a:t>지난 번 </a:t>
            </a:r>
            <a:r>
              <a:rPr lang="ko-KR" altLang="en-US" sz="2000" dirty="0"/>
              <a:t>시험은 너무 어려웠어요</a:t>
            </a:r>
            <a:r>
              <a:rPr lang="en-US" altLang="ko-KR" sz="2000" dirty="0"/>
              <a:t>.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8199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7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27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81401" y="1143822"/>
            <a:ext cx="982195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14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옆 방 텔레비전하고 음악 소리가 시끄러워서 </a:t>
            </a:r>
            <a:r>
              <a:rPr lang="ko-KR" altLang="en-US" sz="2000" dirty="0" err="1" smtClean="0"/>
              <a:t>잠을잘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수가 없어요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 사람한테 가서 이야기하세요</a:t>
            </a:r>
            <a:r>
              <a:rPr lang="en-US" altLang="ko-KR" sz="2000" dirty="0"/>
              <a:t>. </a:t>
            </a:r>
            <a:r>
              <a:rPr lang="ko-KR" altLang="en-US" sz="2000" dirty="0"/>
              <a:t>말 안 하면 </a:t>
            </a:r>
            <a:r>
              <a:rPr lang="ko-KR" altLang="en-US" sz="2000" dirty="0" smtClean="0"/>
              <a:t>모를 수도 </a:t>
            </a:r>
            <a:r>
              <a:rPr lang="ko-KR" altLang="en-US" sz="2000" dirty="0"/>
              <a:t>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했어요</a:t>
            </a:r>
            <a:r>
              <a:rPr lang="en-US" altLang="ko-KR" sz="2000" dirty="0"/>
              <a:t>. </a:t>
            </a:r>
            <a:r>
              <a:rPr lang="ko-KR" altLang="en-US" sz="2000" dirty="0"/>
              <a:t>그런데 말해도 별로 조용해지지 않아요</a:t>
            </a:r>
            <a:r>
              <a:rPr lang="en-US" altLang="ko-KR" sz="2000" dirty="0" smtClean="0"/>
              <a:t>.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그래서 </a:t>
            </a:r>
            <a:r>
              <a:rPr lang="ko-KR" altLang="en-US" sz="2000" dirty="0"/>
              <a:t>하숙집을 옮길 생각이에요</a:t>
            </a:r>
            <a:r>
              <a:rPr lang="en-US" altLang="ko-KR" sz="2000" dirty="0" smtClean="0"/>
              <a:t>.</a:t>
            </a: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81401" y="3855497"/>
            <a:ext cx="982195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3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14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어제까지 날씨가 계속 좋았는데 오늘 갑자기 </a:t>
            </a:r>
            <a:r>
              <a:rPr lang="ko-KR" altLang="en-US" sz="2000" dirty="0" smtClean="0"/>
              <a:t>비가 오네요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토요일에 테니스 대회를 할 수 있을까요</a:t>
            </a:r>
            <a:r>
              <a:rPr lang="en-US" altLang="ko-KR" sz="2000" dirty="0" smtClean="0"/>
              <a:t>?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금요일까지는 </a:t>
            </a:r>
            <a:r>
              <a:rPr lang="ko-KR" altLang="en-US" sz="2000" dirty="0"/>
              <a:t>비가 많이 올 거 같은데 </a:t>
            </a:r>
            <a:r>
              <a:rPr lang="ko-KR" altLang="en-US" sz="2000" dirty="0" smtClean="0"/>
              <a:t>토요일에는 안 </a:t>
            </a:r>
            <a:r>
              <a:rPr lang="ko-KR" altLang="en-US" sz="2000" dirty="0"/>
              <a:t>왔으면 좋겠네요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사람들이 많이 신청했으니까 비가 와도 할 거예요</a:t>
            </a:r>
            <a:r>
              <a:rPr lang="en-US" altLang="ko-KR" sz="2000" dirty="0"/>
              <a:t>.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13609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7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28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43882" y="1143822"/>
            <a:ext cx="1119909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대답을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11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</a:t>
            </a:r>
            <a:r>
              <a:rPr lang="ko-KR" altLang="en-US" sz="2000" dirty="0" smtClean="0"/>
              <a:t>내일은 </a:t>
            </a:r>
            <a:r>
              <a:rPr lang="ko-KR" altLang="en-US" sz="2000" dirty="0"/>
              <a:t>이번 달 수업이 끝나는 날입니다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그래서 우리 </a:t>
            </a:r>
            <a:r>
              <a:rPr lang="ko-KR" altLang="en-US" sz="2000" dirty="0"/>
              <a:t>반 사람들하고 선생님하고 다 같이 교실에서 </a:t>
            </a:r>
            <a:r>
              <a:rPr lang="ko-KR" altLang="en-US" sz="2000" dirty="0" smtClean="0"/>
              <a:t>작은 파티를 하려고 합니다</a:t>
            </a:r>
            <a:r>
              <a:rPr lang="en-US" altLang="ko-KR" sz="2000" dirty="0" smtClean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 이번 </a:t>
            </a:r>
            <a:r>
              <a:rPr lang="ko-KR" altLang="en-US" sz="2000" dirty="0"/>
              <a:t>클래스 친구들과는 주말에 만나서 놀기도 </a:t>
            </a:r>
            <a:r>
              <a:rPr lang="ko-KR" altLang="en-US" sz="2000" dirty="0" smtClean="0"/>
              <a:t>하고 같이 </a:t>
            </a:r>
            <a:r>
              <a:rPr lang="ko-KR" altLang="en-US" sz="2000" dirty="0"/>
              <a:t>여행도 갔기 때문에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친하게 </a:t>
            </a:r>
            <a:r>
              <a:rPr lang="ko-KR" altLang="en-US" sz="2000" dirty="0"/>
              <a:t>지냈습니다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그런데 다음 </a:t>
            </a:r>
            <a:r>
              <a:rPr lang="ko-KR" altLang="en-US" sz="2000" dirty="0"/>
              <a:t>달에는 자기 나라로 돌아가거나 공부를 쉬려고 </a:t>
            </a:r>
            <a:r>
              <a:rPr lang="ko-KR" altLang="en-US" sz="2000" dirty="0" smtClean="0"/>
              <a:t>하는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사람들이 많습니다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친구들을 </a:t>
            </a:r>
            <a:r>
              <a:rPr lang="ko-KR" altLang="en-US" sz="2000" dirty="0"/>
              <a:t>만난 지 오래 </a:t>
            </a:r>
            <a:r>
              <a:rPr lang="ko-KR" altLang="en-US" sz="2000" dirty="0" smtClean="0"/>
              <a:t>되지는 않았지만 </a:t>
            </a:r>
            <a:r>
              <a:rPr lang="ko-KR" altLang="en-US" sz="2000" dirty="0"/>
              <a:t>헤어지는 것이 섭섭합니다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우리는 </a:t>
            </a:r>
            <a:r>
              <a:rPr lang="ko-KR" altLang="en-US" sz="2000" dirty="0"/>
              <a:t>어제 </a:t>
            </a:r>
            <a:r>
              <a:rPr lang="ko-KR" altLang="en-US" sz="2000" dirty="0" smtClean="0"/>
              <a:t>수업이 </a:t>
            </a:r>
            <a:r>
              <a:rPr lang="ko-KR" altLang="en-US" sz="2000" dirty="0"/>
              <a:t>끝난 다음에 각자 준비해 올 것을 정했습니다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저와 </a:t>
            </a:r>
            <a:r>
              <a:rPr lang="ko-KR" altLang="en-US" sz="2000" dirty="0"/>
              <a:t>이리나 씨는 김밥과 샌드위치를 사 오려고 </a:t>
            </a:r>
            <a:r>
              <a:rPr lang="ko-KR" altLang="en-US" sz="2000" dirty="0" smtClean="0"/>
              <a:t>합니다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</a:t>
            </a:r>
            <a:r>
              <a:rPr lang="ko-KR" altLang="en-US" sz="2000" dirty="0" err="1" smtClean="0"/>
              <a:t>리밍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씨는 </a:t>
            </a:r>
            <a:r>
              <a:rPr lang="ko-KR" altLang="en-US" sz="2000" dirty="0" smtClean="0"/>
              <a:t>마 실 </a:t>
            </a:r>
            <a:r>
              <a:rPr lang="ko-KR" altLang="en-US" sz="2000" dirty="0"/>
              <a:t>것을 준비해 오고</a:t>
            </a:r>
            <a:r>
              <a:rPr lang="en-US" altLang="ko-KR" sz="2000" dirty="0"/>
              <a:t>, </a:t>
            </a:r>
            <a:r>
              <a:rPr lang="ko-KR" altLang="en-US" sz="2000" dirty="0"/>
              <a:t>제니 씨는 집에서</a:t>
            </a:r>
            <a:r>
              <a:rPr lang="en-US" altLang="ko-KR" sz="2000" dirty="0" smtClean="0"/>
              <a:t> </a:t>
            </a:r>
            <a:r>
              <a:rPr lang="ko-KR" altLang="en-US" sz="2000" dirty="0" err="1"/>
              <a:t>커피하고</a:t>
            </a:r>
            <a:r>
              <a:rPr lang="ko-KR" altLang="en-US" sz="2000" dirty="0"/>
              <a:t> 케이크를 만들어 올 겁니다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앙리 </a:t>
            </a:r>
            <a:r>
              <a:rPr lang="ko-KR" altLang="en-US" sz="2000" dirty="0"/>
              <a:t>씨는 </a:t>
            </a:r>
            <a:r>
              <a:rPr lang="ko-KR" altLang="en-US" sz="2000" dirty="0" smtClean="0"/>
              <a:t>과일을 가져올 </a:t>
            </a:r>
            <a:r>
              <a:rPr lang="ko-KR" altLang="en-US" sz="2000" dirty="0"/>
              <a:t>겁니다</a:t>
            </a:r>
            <a:r>
              <a:rPr lang="en-US" altLang="ko-KR" sz="2000" dirty="0"/>
              <a:t>. </a:t>
            </a:r>
            <a:r>
              <a:rPr lang="ko-KR" altLang="en-US" sz="2000" dirty="0"/>
              <a:t>그리고 야마다 씨는 사진을 잘 </a:t>
            </a:r>
            <a:r>
              <a:rPr lang="ko-KR" altLang="en-US" sz="2000" dirty="0" smtClean="0"/>
              <a:t>찍으니까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사진을 찍어서 우리 </a:t>
            </a:r>
            <a:r>
              <a:rPr lang="ko-KR" altLang="en-US" sz="2000" dirty="0"/>
              <a:t>모두에게 보내 줄 것 같습니다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525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68670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29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922540" y="1360131"/>
            <a:ext cx="1119909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대답을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한국에 온 지 얼마나 되셨어요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남 </a:t>
            </a:r>
            <a:r>
              <a:rPr lang="en-US" altLang="ko-KR" sz="2000" dirty="0"/>
              <a:t>: 3</a:t>
            </a:r>
            <a:r>
              <a:rPr lang="ko-KR" altLang="en-US" sz="2000" dirty="0"/>
              <a:t>개월 됐어요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/>
              <a:t>한국에서 살아 보니까 어때요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지금은 괜찮은데 처음에는 음식이 너무 매워서 </a:t>
            </a:r>
            <a:r>
              <a:rPr lang="ko-KR" altLang="en-US" sz="2000" dirty="0" smtClean="0"/>
              <a:t>힘들었어요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맵지 </a:t>
            </a:r>
            <a:r>
              <a:rPr lang="ko-KR" altLang="en-US" sz="2000" dirty="0"/>
              <a:t>않은 음식도 많이 있는 것을 몰랐거든요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매운 음식을 못 드시는 외국인들은 처음에 음식 </a:t>
            </a:r>
            <a:r>
              <a:rPr lang="ko-KR" altLang="en-US" sz="2000" dirty="0" smtClean="0"/>
              <a:t>때문에 </a:t>
            </a:r>
            <a:r>
              <a:rPr lang="ko-KR" altLang="en-US" sz="2000" dirty="0"/>
              <a:t>많이 힘들어하세요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저는 </a:t>
            </a:r>
            <a:r>
              <a:rPr lang="ko-KR" altLang="en-US" sz="2000" dirty="0"/>
              <a:t>한국 사람이지만 매운 음식을 아주 </a:t>
            </a:r>
            <a:r>
              <a:rPr lang="ko-KR" altLang="en-US" sz="2000" dirty="0" smtClean="0"/>
              <a:t>좋아하지는 </a:t>
            </a:r>
            <a:r>
              <a:rPr lang="ko-KR" altLang="en-US" sz="2000" dirty="0"/>
              <a:t>않아요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291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39174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29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922540" y="1017470"/>
            <a:ext cx="1119909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다른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1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처음 뵙겠습니다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저는 </a:t>
            </a:r>
            <a:r>
              <a:rPr lang="ko-KR" altLang="en-US" sz="2000" dirty="0" err="1"/>
              <a:t>노구치라고</a:t>
            </a:r>
            <a:r>
              <a:rPr lang="ko-KR" altLang="en-US" sz="2000" dirty="0"/>
              <a:t> 합니다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한국에 온 </a:t>
            </a:r>
            <a:r>
              <a:rPr lang="ko-KR" altLang="en-US" sz="2000" dirty="0"/>
              <a:t>지 이틀 되었어요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이틀요</a:t>
            </a:r>
            <a:r>
              <a:rPr lang="en-US" altLang="ko-KR" sz="2000" dirty="0"/>
              <a:t>? </a:t>
            </a:r>
            <a:r>
              <a:rPr lang="ko-KR" altLang="en-US" sz="2000" dirty="0"/>
              <a:t>그런데 어떻게 한국말을 잘하세요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남 </a:t>
            </a:r>
            <a:r>
              <a:rPr lang="en-US" altLang="ko-KR" sz="2000" dirty="0"/>
              <a:t>: 3</a:t>
            </a:r>
            <a:r>
              <a:rPr lang="ko-KR" altLang="en-US" sz="2000" dirty="0"/>
              <a:t>년 전에 한국에서 한국말을 배운 적이 있어요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년 </a:t>
            </a:r>
            <a:r>
              <a:rPr lang="ko-KR" altLang="en-US" sz="2000" dirty="0"/>
              <a:t>정도 서울에서 살았거든요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이번이 두 번째 오신 거예요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아니요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작년하고</a:t>
            </a:r>
            <a:r>
              <a:rPr lang="ko-KR" altLang="en-US" sz="2000" dirty="0"/>
              <a:t> 재작년에 한 번씩 왔으니까 </a:t>
            </a:r>
            <a:r>
              <a:rPr lang="ko-KR" altLang="en-US" sz="2000" dirty="0" smtClean="0"/>
              <a:t>이번이 </a:t>
            </a:r>
            <a:r>
              <a:rPr lang="ko-KR" altLang="en-US" sz="2000" dirty="0"/>
              <a:t>네 번째인 것 같아요</a:t>
            </a:r>
            <a:r>
              <a:rPr lang="en-US" altLang="ko-KR" sz="2000" dirty="0" smtClean="0"/>
              <a:t>.</a:t>
            </a: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930680" y="3986579"/>
            <a:ext cx="1119909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3.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대답을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1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선생님</a:t>
            </a:r>
            <a:r>
              <a:rPr lang="en-US" altLang="ko-KR" sz="2000" dirty="0"/>
              <a:t>, </a:t>
            </a:r>
            <a:r>
              <a:rPr lang="ko-KR" altLang="en-US" sz="2000" dirty="0"/>
              <a:t>제가 다음 주에 인도에 가서 학원에 못 </a:t>
            </a:r>
            <a:r>
              <a:rPr lang="ko-KR" altLang="en-US" sz="2000" dirty="0" smtClean="0"/>
              <a:t>올 것 </a:t>
            </a:r>
            <a:r>
              <a:rPr lang="ko-KR" altLang="en-US" sz="2000" dirty="0"/>
              <a:t>같아요</a:t>
            </a:r>
            <a:r>
              <a:rPr lang="en-US" altLang="ko-KR" sz="2000" dirty="0"/>
              <a:t>. </a:t>
            </a:r>
            <a:r>
              <a:rPr lang="ko-KR" altLang="en-US" sz="2000" dirty="0"/>
              <a:t>누나가 결혼을 하거든요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그래요</a:t>
            </a:r>
            <a:r>
              <a:rPr lang="en-US" altLang="ko-KR" sz="2000" dirty="0"/>
              <a:t>? </a:t>
            </a:r>
            <a:r>
              <a:rPr lang="ko-KR" altLang="en-US" sz="2000" dirty="0"/>
              <a:t>인도에 오랫동안 안 갔지요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남 </a:t>
            </a:r>
            <a:r>
              <a:rPr lang="en-US" altLang="ko-KR" sz="2000" dirty="0"/>
              <a:t>: </a:t>
            </a:r>
            <a:r>
              <a:rPr lang="ko-KR" altLang="en-US" sz="2000" dirty="0"/>
              <a:t>한국에 와서 한 번도 안 갔으니까 </a:t>
            </a:r>
            <a:r>
              <a:rPr lang="en-US" altLang="ko-KR" sz="2000" dirty="0"/>
              <a:t>1</a:t>
            </a:r>
            <a:r>
              <a:rPr lang="ko-KR" altLang="en-US" sz="2000" dirty="0"/>
              <a:t>년 반 만에 </a:t>
            </a:r>
            <a:r>
              <a:rPr lang="ko-KR" altLang="en-US" sz="2000" dirty="0" smtClean="0"/>
              <a:t>가는 </a:t>
            </a:r>
            <a:r>
              <a:rPr lang="ko-KR" altLang="en-US" sz="2000" dirty="0"/>
              <a:t>거예요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가족들이 반가워하겠네요</a:t>
            </a:r>
            <a:r>
              <a:rPr lang="en-US" altLang="ko-KR" sz="2000" dirty="0"/>
              <a:t>. </a:t>
            </a:r>
            <a:r>
              <a:rPr lang="ko-KR" altLang="en-US" sz="2000" dirty="0"/>
              <a:t>잘 다녀오세요</a:t>
            </a:r>
            <a:r>
              <a:rPr lang="en-US" altLang="ko-KR" sz="2000" dirty="0"/>
              <a:t>.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02331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39174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30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43882" y="1111361"/>
            <a:ext cx="1119909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대답을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1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토요일에 대전에 사는 한국 친구 집에 초대를 </a:t>
            </a:r>
            <a:r>
              <a:rPr lang="ko-KR" altLang="en-US" sz="2000" dirty="0" smtClean="0"/>
              <a:t>받아서 </a:t>
            </a:r>
            <a:r>
              <a:rPr lang="ko-KR" altLang="en-US" sz="2000" dirty="0"/>
              <a:t>갔어요</a:t>
            </a:r>
            <a:r>
              <a:rPr lang="en-US" altLang="ko-KR" sz="2000" dirty="0"/>
              <a:t>. </a:t>
            </a:r>
            <a:r>
              <a:rPr lang="ko-KR" altLang="en-US" sz="2000" dirty="0"/>
              <a:t>일요일에 서울에 왔어요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대전이면 서울에서 얼마나 걸려요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서울역에서 케이티엑스를 탔는데</a:t>
            </a:r>
            <a:r>
              <a:rPr lang="en-US" altLang="ko-KR" sz="2000" dirty="0"/>
              <a:t>, </a:t>
            </a:r>
            <a:r>
              <a:rPr lang="ko-KR" altLang="en-US" sz="2000" dirty="0"/>
              <a:t>가는 데에 </a:t>
            </a:r>
            <a:r>
              <a:rPr lang="en-US" altLang="ko-KR" sz="2000" dirty="0"/>
              <a:t>1</a:t>
            </a:r>
            <a:r>
              <a:rPr lang="ko-KR" altLang="en-US" sz="2000" dirty="0" smtClean="0"/>
              <a:t>시간밖에 </a:t>
            </a:r>
            <a:r>
              <a:rPr lang="ko-KR" altLang="en-US" sz="2000" dirty="0"/>
              <a:t>안 걸렸어요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한국사람 집에 가 본 적이 없는데</a:t>
            </a:r>
            <a:r>
              <a:rPr lang="en-US" altLang="ko-KR" sz="2000" dirty="0"/>
              <a:t>. </a:t>
            </a:r>
            <a:r>
              <a:rPr lang="ko-KR" altLang="en-US" sz="2000" dirty="0"/>
              <a:t>친한 친구예요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이 친구가 </a:t>
            </a:r>
            <a:r>
              <a:rPr lang="en-US" altLang="ko-KR" sz="2000" dirty="0"/>
              <a:t>2</a:t>
            </a:r>
            <a:r>
              <a:rPr lang="ko-KR" altLang="en-US" sz="2000" dirty="0"/>
              <a:t>년 전에 미국에 유학 왔을 때 우리 </a:t>
            </a:r>
            <a:r>
              <a:rPr lang="ko-KR" altLang="en-US" sz="2000" dirty="0" smtClean="0"/>
              <a:t>집에서 </a:t>
            </a:r>
            <a:r>
              <a:rPr lang="ko-KR" altLang="en-US" sz="2000" dirty="0" err="1"/>
              <a:t>홈스테이를</a:t>
            </a:r>
            <a:r>
              <a:rPr lang="ko-KR" altLang="en-US" sz="2000" dirty="0"/>
              <a:t> 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   6</a:t>
            </a:r>
            <a:r>
              <a:rPr lang="ko-KR" altLang="en-US" sz="2000" dirty="0"/>
              <a:t>개월 있는 동안 이야기도 많이 하고 친해졌어요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그랬군요</a:t>
            </a:r>
            <a:r>
              <a:rPr lang="en-US" altLang="ko-KR" sz="2000" dirty="0"/>
              <a:t>. </a:t>
            </a:r>
            <a:r>
              <a:rPr lang="ko-KR" altLang="en-US" sz="2000" dirty="0"/>
              <a:t>집에 가 보니까 어땠어요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소파가 있는데 바닥에 앉아서 음식도 먹고 </a:t>
            </a:r>
            <a:r>
              <a:rPr lang="ko-KR" altLang="en-US" sz="2000" dirty="0" smtClean="0"/>
              <a:t>텔레비전도 </a:t>
            </a:r>
            <a:r>
              <a:rPr lang="ko-KR" altLang="en-US" sz="2000" dirty="0"/>
              <a:t>보는 게 재미있었어요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</a:t>
            </a:r>
            <a:r>
              <a:rPr lang="ko-KR" altLang="en-US" sz="2000" dirty="0" smtClean="0"/>
              <a:t>잘 </a:t>
            </a:r>
            <a:r>
              <a:rPr lang="ko-KR" altLang="en-US" sz="2000" dirty="0"/>
              <a:t>때도 </a:t>
            </a:r>
            <a:r>
              <a:rPr lang="ko-KR" altLang="en-US" sz="2000" dirty="0" smtClean="0"/>
              <a:t>방바닥에서 잤는데 </a:t>
            </a:r>
            <a:r>
              <a:rPr lang="ko-KR" altLang="en-US" sz="2000" dirty="0"/>
              <a:t>너무 뜨거웠어요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한국에 와서 바닥에서 자요</a:t>
            </a:r>
            <a:r>
              <a:rPr lang="en-US" altLang="ko-KR" sz="2000" dirty="0"/>
              <a:t>. </a:t>
            </a:r>
            <a:r>
              <a:rPr lang="ko-KR" altLang="en-US" sz="2000" dirty="0"/>
              <a:t>겨울엔 </a:t>
            </a:r>
            <a:r>
              <a:rPr lang="ko-KR" altLang="en-US" sz="2000" dirty="0" smtClean="0"/>
              <a:t>따뜻하고 여름엔 </a:t>
            </a:r>
            <a:r>
              <a:rPr lang="ko-KR" altLang="en-US" sz="2000" dirty="0"/>
              <a:t>시원해서 좋아요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84695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16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924851" y="1310971"/>
            <a:ext cx="98219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(3</a:t>
            </a:r>
            <a:r>
              <a:rPr lang="en-US" altLang="ko-KR" sz="2000" dirty="0"/>
              <a:t>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언제 미국으로 돌아가세요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다음 주 </a:t>
            </a:r>
            <a:r>
              <a:rPr lang="ko-KR" altLang="en-US" sz="2000" dirty="0" err="1"/>
              <a:t>수요일이에요</a:t>
            </a:r>
            <a:r>
              <a:rPr lang="en-US" altLang="ko-KR" sz="2000" dirty="0"/>
              <a:t>. 1</a:t>
            </a:r>
            <a:r>
              <a:rPr lang="ko-KR" altLang="en-US" sz="2000" dirty="0"/>
              <a:t>년이 정말 빨리 </a:t>
            </a:r>
            <a:r>
              <a:rPr lang="ko-KR" altLang="en-US" sz="2000" dirty="0" smtClean="0"/>
              <a:t>지나갔어요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이 사진 받으세요</a:t>
            </a:r>
            <a:r>
              <a:rPr lang="en-US" altLang="ko-KR" sz="2000" dirty="0"/>
              <a:t>. </a:t>
            </a:r>
            <a:r>
              <a:rPr lang="ko-KR" altLang="en-US" sz="2000" dirty="0"/>
              <a:t>제가 선물로 준비한 거예요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고마워요</a:t>
            </a:r>
            <a:r>
              <a:rPr lang="en-US" altLang="ko-KR" sz="2000" dirty="0"/>
              <a:t>. </a:t>
            </a:r>
            <a:r>
              <a:rPr lang="ko-KR" altLang="en-US" sz="2000" dirty="0"/>
              <a:t>같이 일하는 동안 정말 즐거웠어요</a:t>
            </a:r>
            <a:r>
              <a:rPr lang="en-US" altLang="ko-KR" sz="2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3662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17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984828" y="1384221"/>
            <a:ext cx="982195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marL="457200" marR="0" lvl="0" indent="-45720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 </a:t>
            </a:r>
            <a:r>
              <a:rPr lang="en-US" altLang="ko-KR" sz="2000" dirty="0"/>
              <a:t>(1)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이 책은 좀 어렵지 않아요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모르는 단어가 있어서 좀 어렵네요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저한테 사전이 있는데 빌려 드릴까요</a:t>
            </a:r>
            <a:r>
              <a:rPr lang="en-US" altLang="ko-KR" sz="2000" dirty="0"/>
              <a:t>? </a:t>
            </a:r>
            <a:r>
              <a:rPr lang="ko-KR" altLang="en-US" sz="2000" dirty="0"/>
              <a:t>전 </a:t>
            </a:r>
            <a:r>
              <a:rPr lang="ko-KR" altLang="en-US" sz="2000" dirty="0" smtClean="0"/>
              <a:t>지금 안 </a:t>
            </a:r>
            <a:r>
              <a:rPr lang="ko-KR" altLang="en-US" sz="2000" dirty="0"/>
              <a:t>써요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빌려 주세요</a:t>
            </a:r>
            <a:r>
              <a:rPr lang="en-US" altLang="ko-KR" sz="2000" dirty="0"/>
              <a:t>. </a:t>
            </a:r>
            <a:r>
              <a:rPr lang="ko-KR" altLang="en-US" sz="2000" dirty="0"/>
              <a:t>고맙습니다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(2</a:t>
            </a:r>
            <a:r>
              <a:rPr lang="en-US" altLang="ko-KR" sz="2000" dirty="0"/>
              <a:t>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동대문 시장에 가 보고 싶은데</a:t>
            </a:r>
            <a:r>
              <a:rPr lang="en-US" altLang="ko-KR" sz="2000" dirty="0"/>
              <a:t>, </a:t>
            </a:r>
            <a:r>
              <a:rPr lang="ko-KR" altLang="en-US" sz="2000" dirty="0"/>
              <a:t>길을 잘 </a:t>
            </a:r>
            <a:r>
              <a:rPr lang="ko-KR" altLang="en-US" sz="2000" dirty="0" smtClean="0"/>
              <a:t>몰라서</a:t>
            </a:r>
            <a:r>
              <a:rPr lang="en-US" altLang="ko-KR" sz="2000" dirty="0"/>
              <a:t>…….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아직 안 </a:t>
            </a:r>
            <a:r>
              <a:rPr lang="ko-KR" altLang="en-US" sz="2000" dirty="0" err="1"/>
              <a:t>가보셨어요</a:t>
            </a:r>
            <a:r>
              <a:rPr lang="en-US" altLang="ko-KR" sz="2000" dirty="0"/>
              <a:t>? </a:t>
            </a:r>
            <a:r>
              <a:rPr lang="ko-KR" altLang="en-US" sz="2000" dirty="0"/>
              <a:t>제가 같이 가 드릴까요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여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정말요</a:t>
            </a:r>
            <a:r>
              <a:rPr lang="en-US" altLang="ko-KR" sz="2000" dirty="0"/>
              <a:t>? </a:t>
            </a:r>
            <a:r>
              <a:rPr lang="ko-KR" altLang="en-US" sz="2000" dirty="0"/>
              <a:t>고맙습니다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81549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17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940091" y="1486599"/>
            <a:ext cx="98219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(</a:t>
            </a:r>
            <a:r>
              <a:rPr lang="en-US" altLang="ko-KR" sz="2000" dirty="0"/>
              <a:t>3)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유카</a:t>
            </a:r>
            <a:r>
              <a:rPr lang="ko-KR" altLang="en-US" sz="2000" dirty="0"/>
              <a:t> 씨</a:t>
            </a:r>
            <a:r>
              <a:rPr lang="en-US" altLang="ko-KR" sz="2000" dirty="0"/>
              <a:t>! </a:t>
            </a:r>
            <a:r>
              <a:rPr lang="ko-KR" altLang="en-US" sz="2000" dirty="0"/>
              <a:t>선생님 휴대폰번호 알아요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우리 </a:t>
            </a:r>
            <a:r>
              <a:rPr lang="ko-KR" altLang="en-US" sz="2000" dirty="0" err="1"/>
              <a:t>선생님요</a:t>
            </a:r>
            <a:r>
              <a:rPr lang="en-US" altLang="ko-KR" sz="2000" dirty="0"/>
              <a:t>?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알아요</a:t>
            </a:r>
            <a:r>
              <a:rPr lang="en-US" altLang="ko-KR" sz="2000" dirty="0"/>
              <a:t>. </a:t>
            </a:r>
            <a:r>
              <a:rPr lang="ko-KR" altLang="en-US" sz="2000" dirty="0"/>
              <a:t>왜 그러시는데요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물어볼 게 있어서 그래요</a:t>
            </a:r>
            <a:r>
              <a:rPr lang="en-US" altLang="ko-KR" sz="2000" dirty="0"/>
              <a:t>. </a:t>
            </a:r>
            <a:r>
              <a:rPr lang="ko-KR" altLang="en-US" sz="2000" dirty="0"/>
              <a:t>몇 </a:t>
            </a:r>
            <a:r>
              <a:rPr lang="ko-KR" altLang="en-US" sz="2000" dirty="0" err="1"/>
              <a:t>번이에요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잠깐만요</a:t>
            </a:r>
            <a:r>
              <a:rPr lang="en-US" altLang="ko-KR" sz="2000" dirty="0"/>
              <a:t>. </a:t>
            </a:r>
            <a:r>
              <a:rPr lang="ko-KR" altLang="en-US" sz="2000" dirty="0"/>
              <a:t>여기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이 번호로 해 보세요</a:t>
            </a:r>
            <a:r>
              <a:rPr lang="en-US" altLang="ko-KR" sz="2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669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68669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18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9821951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대답을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1) </a:t>
            </a:r>
            <a:r>
              <a:rPr lang="ko-KR" altLang="en-US" sz="2000" dirty="0"/>
              <a:t>무슨 요일에 일찍 일어나야 합니까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2) </a:t>
            </a:r>
            <a:r>
              <a:rPr lang="ko-KR" altLang="en-US" sz="2000" dirty="0"/>
              <a:t>수요일에는 어디에 가야 합니까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3) </a:t>
            </a:r>
            <a:r>
              <a:rPr lang="ko-KR" altLang="en-US" sz="2000" dirty="0"/>
              <a:t>일요일에는 무엇을 해야 합니까</a:t>
            </a:r>
            <a:r>
              <a:rPr lang="en-US" altLang="ko-KR" sz="2000" dirty="0" smtClean="0"/>
              <a:t>?</a:t>
            </a:r>
          </a:p>
        </p:txBody>
      </p:sp>
      <p:sp>
        <p:nvSpPr>
          <p:cNvPr id="12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4" y="3592378"/>
            <a:ext cx="982195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대답을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1) </a:t>
            </a:r>
            <a:r>
              <a:rPr lang="ko-KR" altLang="en-US" sz="2000" dirty="0"/>
              <a:t>전화로 예약이 됩니까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2) </a:t>
            </a:r>
            <a:r>
              <a:rPr lang="ko-KR" altLang="en-US" sz="2000" dirty="0"/>
              <a:t>회사에서 저녁 </a:t>
            </a:r>
            <a:r>
              <a:rPr lang="en-US" altLang="ko-KR" sz="2000" dirty="0"/>
              <a:t>8</a:t>
            </a:r>
            <a:r>
              <a:rPr lang="ko-KR" altLang="en-US" sz="2000" dirty="0"/>
              <a:t>시에 퇴근하는 사람은 무슨 </a:t>
            </a:r>
            <a:r>
              <a:rPr lang="ko-KR" altLang="en-US" sz="2000" dirty="0" smtClean="0"/>
              <a:t>요일에 가야 </a:t>
            </a:r>
            <a:r>
              <a:rPr lang="ko-KR" altLang="en-US" sz="2000" dirty="0"/>
              <a:t>됩니까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3) </a:t>
            </a:r>
            <a:r>
              <a:rPr lang="ko-KR" altLang="en-US" sz="2000" dirty="0"/>
              <a:t>평일 오후 </a:t>
            </a:r>
            <a:r>
              <a:rPr lang="en-US" altLang="ko-KR" sz="2000" dirty="0"/>
              <a:t>1</a:t>
            </a:r>
            <a:r>
              <a:rPr lang="ko-KR" altLang="en-US" sz="2000" dirty="0"/>
              <a:t>시 반에 이 치과에 온 사람은 얼마쯤 </a:t>
            </a:r>
            <a:r>
              <a:rPr lang="ko-KR" altLang="en-US" sz="2000" dirty="0" smtClean="0"/>
              <a:t>기다려야 </a:t>
            </a:r>
            <a:r>
              <a:rPr lang="ko-KR" altLang="en-US" sz="2000" dirty="0"/>
              <a:t>합니까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4) </a:t>
            </a:r>
            <a:r>
              <a:rPr lang="ko-KR" altLang="en-US" sz="2000" dirty="0"/>
              <a:t>공휴일에도 병원 문을 엽니까</a:t>
            </a:r>
            <a:r>
              <a:rPr lang="en-US" altLang="ko-KR" sz="2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4886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19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9821951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ko-KR" altLang="en-US" sz="2000" dirty="0"/>
              <a:t>전화 </a:t>
            </a:r>
            <a:r>
              <a:rPr lang="ko-KR" altLang="en-US" sz="2000" dirty="0" err="1"/>
              <a:t>벨소리</a:t>
            </a:r>
            <a:r>
              <a:rPr lang="en-US" altLang="ko-KR" sz="2000" dirty="0"/>
              <a:t>)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감사합니다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꽃 배달 서비스입니다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여보세요</a:t>
            </a:r>
            <a:r>
              <a:rPr lang="en-US" altLang="ko-KR" sz="2000" dirty="0"/>
              <a:t>? </a:t>
            </a:r>
            <a:r>
              <a:rPr lang="ko-KR" altLang="en-US" sz="2000" dirty="0"/>
              <a:t>꽃다발 좀 주문하고 싶은데요</a:t>
            </a:r>
            <a:r>
              <a:rPr lang="en-US" altLang="ko-KR" sz="2000" dirty="0"/>
              <a:t>. </a:t>
            </a:r>
            <a:r>
              <a:rPr lang="ko-KR" altLang="en-US" sz="2000" dirty="0"/>
              <a:t>지금 </a:t>
            </a:r>
            <a:r>
              <a:rPr lang="ko-KR" altLang="en-US" sz="2000" dirty="0" smtClean="0"/>
              <a:t>주문하면 </a:t>
            </a:r>
            <a:r>
              <a:rPr lang="ko-KR" altLang="en-US" sz="2000" dirty="0"/>
              <a:t>오늘 배달 돼요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그럼요</a:t>
            </a:r>
            <a:r>
              <a:rPr lang="en-US" altLang="ko-KR" sz="2000" dirty="0"/>
              <a:t>. </a:t>
            </a:r>
            <a:r>
              <a:rPr lang="ko-KR" altLang="en-US" sz="2000" dirty="0"/>
              <a:t>어떤 것으로 보내 드릴까요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어머니 </a:t>
            </a:r>
            <a:r>
              <a:rPr lang="ko-KR" altLang="en-US" sz="2000" dirty="0" err="1"/>
              <a:t>생신이라서</a:t>
            </a:r>
            <a:r>
              <a:rPr lang="ko-KR" altLang="en-US" sz="2000" dirty="0"/>
              <a:t> </a:t>
            </a:r>
            <a:r>
              <a:rPr lang="ko-KR" altLang="en-US" sz="2000" dirty="0" err="1"/>
              <a:t>케이크하고</a:t>
            </a:r>
            <a:r>
              <a:rPr lang="ko-KR" altLang="en-US" sz="2000" dirty="0"/>
              <a:t> 꽃다발을 같이 </a:t>
            </a:r>
            <a:r>
              <a:rPr lang="ko-KR" altLang="en-US" sz="2000" dirty="0" smtClean="0"/>
              <a:t>보내고 </a:t>
            </a:r>
            <a:r>
              <a:rPr lang="ko-KR" altLang="en-US" sz="2000" dirty="0"/>
              <a:t>싶은데요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와인이나 초콜릿도 같이 보내 드리는 세트가 </a:t>
            </a:r>
            <a:r>
              <a:rPr lang="ko-KR" altLang="en-US" sz="2000" dirty="0" smtClean="0"/>
              <a:t>있는데요</a:t>
            </a:r>
            <a:r>
              <a:rPr lang="en-US" altLang="ko-KR" sz="2000" dirty="0"/>
              <a:t>. </a:t>
            </a:r>
            <a:r>
              <a:rPr lang="ko-KR" altLang="en-US" sz="2000" dirty="0"/>
              <a:t>하시겠어요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아니요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케이크하고</a:t>
            </a:r>
            <a:r>
              <a:rPr lang="ko-KR" altLang="en-US" sz="2000" dirty="0"/>
              <a:t> 꽃다발만 배달해 주세요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058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19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9821951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 (</a:t>
            </a:r>
            <a:r>
              <a:rPr lang="ko-KR" altLang="en-US" sz="2000" dirty="0"/>
              <a:t>전화 </a:t>
            </a:r>
            <a:r>
              <a:rPr lang="ko-KR" altLang="en-US" sz="2000" dirty="0" err="1"/>
              <a:t>벨소리</a:t>
            </a:r>
            <a:r>
              <a:rPr lang="en-US" altLang="ko-KR" sz="2000" dirty="0"/>
              <a:t>)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여보세요</a:t>
            </a:r>
            <a:r>
              <a:rPr lang="en-US" altLang="ko-KR" sz="2000" dirty="0"/>
              <a:t>? </a:t>
            </a:r>
            <a:r>
              <a:rPr lang="ko-KR" altLang="en-US" sz="2000" dirty="0"/>
              <a:t>예약 좀 하려고 하는데요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 </a:t>
            </a:r>
            <a:r>
              <a:rPr lang="ko-KR" altLang="en-US" sz="2000" dirty="0" smtClean="0"/>
              <a:t>다음 </a:t>
            </a:r>
            <a:r>
              <a:rPr lang="ko-KR" altLang="en-US" sz="2000" dirty="0"/>
              <a:t>주 </a:t>
            </a:r>
            <a:r>
              <a:rPr lang="ko-KR" altLang="en-US" sz="2000" dirty="0" smtClean="0"/>
              <a:t>토요일 </a:t>
            </a:r>
            <a:r>
              <a:rPr lang="ko-KR" altLang="en-US" sz="2000" dirty="0"/>
              <a:t>저녁 공연 </a:t>
            </a:r>
            <a:r>
              <a:rPr lang="en-US" altLang="ko-KR" sz="2000" dirty="0"/>
              <a:t>S</a:t>
            </a:r>
            <a:r>
              <a:rPr lang="ko-KR" altLang="en-US" sz="2000" dirty="0"/>
              <a:t>석으로 자리 있어요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요즘 연말이라서 주말 시간은 표가 없습니다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그럼</a:t>
            </a:r>
            <a:r>
              <a:rPr lang="en-US" altLang="ko-KR" sz="2000" dirty="0"/>
              <a:t>, </a:t>
            </a:r>
            <a:r>
              <a:rPr lang="ko-KR" altLang="en-US" sz="2000" dirty="0"/>
              <a:t>목요일이나 금요일 공연은 </a:t>
            </a:r>
            <a:r>
              <a:rPr lang="en-US" altLang="ko-KR" sz="2000" dirty="0"/>
              <a:t>S</a:t>
            </a:r>
            <a:r>
              <a:rPr lang="ko-KR" altLang="en-US" sz="2000" dirty="0"/>
              <a:t>석이 있어요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지금 목요일 </a:t>
            </a:r>
            <a:r>
              <a:rPr lang="en-US" altLang="ko-KR" sz="2000" dirty="0"/>
              <a:t>A</a:t>
            </a:r>
            <a:r>
              <a:rPr lang="ko-KR" altLang="en-US" sz="2000" dirty="0"/>
              <a:t>석만 예약할 수 있습니다</a:t>
            </a:r>
            <a:r>
              <a:rPr lang="en-US" altLang="ko-KR" sz="2000" dirty="0"/>
              <a:t>. 4</a:t>
            </a:r>
            <a:r>
              <a:rPr lang="ko-KR" altLang="en-US" sz="2000" dirty="0"/>
              <a:t>시하고 </a:t>
            </a:r>
            <a:r>
              <a:rPr lang="en-US" altLang="ko-KR" sz="2000" dirty="0" smtClean="0"/>
              <a:t>7</a:t>
            </a:r>
            <a:r>
              <a:rPr lang="ko-KR" altLang="en-US" sz="2000" dirty="0" smtClean="0"/>
              <a:t>시 </a:t>
            </a:r>
            <a:r>
              <a:rPr lang="ko-KR" altLang="en-US" sz="2000" dirty="0"/>
              <a:t>두 번 있는데요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그럼</a:t>
            </a:r>
            <a:r>
              <a:rPr lang="en-US" altLang="ko-KR" sz="2000" dirty="0"/>
              <a:t>, 7</a:t>
            </a:r>
            <a:r>
              <a:rPr lang="ko-KR" altLang="en-US" sz="2000" dirty="0"/>
              <a:t>시 공연으로 </a:t>
            </a:r>
            <a:r>
              <a:rPr lang="en-US" altLang="ko-KR" sz="2000" dirty="0"/>
              <a:t>2</a:t>
            </a:r>
            <a:r>
              <a:rPr lang="ko-KR" altLang="en-US" sz="2000" dirty="0"/>
              <a:t>장 예약해 주세요</a:t>
            </a:r>
            <a:r>
              <a:rPr lang="en-US" altLang="ko-KR" sz="2000" dirty="0"/>
              <a:t>.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17844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20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47754" y="3644206"/>
            <a:ext cx="982195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저는 </a:t>
            </a:r>
            <a:r>
              <a:rPr lang="ko-KR" altLang="en-US" sz="2000" dirty="0"/>
              <a:t>내년에 대학교를 졸업합니다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학교를 졸업한 </a:t>
            </a:r>
            <a:r>
              <a:rPr lang="ko-KR" altLang="en-US" sz="2000" dirty="0" smtClean="0"/>
              <a:t>후에 </a:t>
            </a:r>
            <a:r>
              <a:rPr lang="en-US" altLang="ko-KR" sz="2000" dirty="0"/>
              <a:t> </a:t>
            </a:r>
            <a:r>
              <a:rPr lang="ko-KR" altLang="en-US" sz="2000" dirty="0" smtClean="0"/>
              <a:t>회사에 </a:t>
            </a:r>
            <a:r>
              <a:rPr lang="ko-KR" altLang="en-US" sz="2000" dirty="0"/>
              <a:t>취직하려고 </a:t>
            </a:r>
            <a:r>
              <a:rPr lang="ko-KR" altLang="en-US" sz="2000" dirty="0" smtClean="0"/>
              <a:t>하는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친구들도 </a:t>
            </a:r>
            <a:r>
              <a:rPr lang="ko-KR" altLang="en-US" sz="2000" dirty="0"/>
              <a:t>많이 있지만 </a:t>
            </a:r>
            <a:r>
              <a:rPr lang="ko-KR" altLang="en-US" sz="2000" dirty="0" smtClean="0"/>
              <a:t>저는 아직 </a:t>
            </a:r>
            <a:r>
              <a:rPr lang="ko-KR" altLang="en-US" sz="2000" dirty="0"/>
              <a:t>결정하지 않았습니다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요즘 공부가 재미있어져서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졸업 </a:t>
            </a:r>
            <a:r>
              <a:rPr lang="ko-KR" altLang="en-US" sz="2000" dirty="0"/>
              <a:t>후에도 계속 공부하면 좋을 것 같습니다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부모님도 </a:t>
            </a:r>
            <a:r>
              <a:rPr lang="ko-KR" altLang="en-US" sz="2000" dirty="0"/>
              <a:t>공부하는 것을 좋아하실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ko-KR" altLang="en-US" sz="2000" dirty="0" smtClean="0"/>
              <a:t>것 </a:t>
            </a:r>
            <a:r>
              <a:rPr lang="ko-KR" altLang="en-US" sz="2000" dirty="0"/>
              <a:t>같습니다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공부가 </a:t>
            </a:r>
            <a:r>
              <a:rPr lang="ko-KR" altLang="en-US" sz="2000" dirty="0" smtClean="0"/>
              <a:t>어렵지만 </a:t>
            </a:r>
            <a:r>
              <a:rPr lang="ko-KR" altLang="en-US" sz="2000" dirty="0"/>
              <a:t>계속 열심히 할 겁니다</a:t>
            </a:r>
            <a:r>
              <a:rPr lang="en-US" altLang="ko-KR" sz="2000" dirty="0" smtClean="0"/>
              <a:t>.</a:t>
            </a:r>
          </a:p>
        </p:txBody>
      </p:sp>
      <p:sp>
        <p:nvSpPr>
          <p:cNvPr id="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1047755" y="1197062"/>
            <a:ext cx="9821951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  <a:defRPr/>
            </a:pP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lvl="0" indent="-457200">
              <a:buAutoNum type="arabicPeriod"/>
              <a:defRPr/>
            </a:pP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어제 만난 친구가 누구예요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중국에서 공부할 때 만난 친구예요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그럼</a:t>
            </a:r>
            <a:r>
              <a:rPr lang="en-US" altLang="ko-KR" sz="2000" dirty="0"/>
              <a:t>, </a:t>
            </a:r>
            <a:r>
              <a:rPr lang="ko-KR" altLang="en-US" sz="2000" dirty="0"/>
              <a:t>그 친구는 중국 사람이에요</a:t>
            </a:r>
            <a:r>
              <a:rPr lang="en-US" altLang="ko-KR" sz="2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9804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2598</Words>
  <Application>Microsoft Office PowerPoint</Application>
  <PresentationFormat>와이드스크린</PresentationFormat>
  <Paragraphs>320</Paragraphs>
  <Slides>27</Slides>
  <Notes>27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27</vt:i4>
      </vt:variant>
    </vt:vector>
  </HeadingPairs>
  <TitlesOfParts>
    <vt:vector size="33" baseType="lpstr">
      <vt:lpstr>Apple SD Gothic Neo Medium</vt:lpstr>
      <vt:lpstr>Apple SD Gothic Neo SemiBold</vt:lpstr>
      <vt:lpstr>BIZ UDGothic</vt:lpstr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153</cp:revision>
  <dcterms:created xsi:type="dcterms:W3CDTF">2020-05-26T02:30:11Z</dcterms:created>
  <dcterms:modified xsi:type="dcterms:W3CDTF">2020-09-22T08:19:37Z</dcterms:modified>
</cp:coreProperties>
</file>